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8"/>
  </p:notesMasterIdLst>
  <p:handoutMasterIdLst>
    <p:handoutMasterId r:id="rId9"/>
  </p:handoutMasterIdLst>
  <p:sldIdLst>
    <p:sldId id="256" r:id="rId3"/>
    <p:sldId id="257" r:id="rId4"/>
    <p:sldId id="258" r:id="rId5"/>
    <p:sldId id="259" r:id="rId6"/>
    <p:sldId id="260" r:id="rId7"/>
  </p:sldIdLst>
  <p:sldSz cx="6858000" cy="9902825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1746" y="-1668"/>
      </p:cViewPr>
      <p:guideLst>
        <p:guide orient="horz" pos="3173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416719"/>
            <a:ext cx="5536763" cy="1171926"/>
          </a:xfrm>
        </p:spPr>
        <p:txBody>
          <a:bodyPr anchor="b">
            <a:no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4118372" cy="93513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1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  <a:t>11/30/2025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None/>
        <a:defRPr sz="21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Группа 33"/>
          <p:cNvGrpSpPr/>
          <p:nvPr/>
        </p:nvGrpSpPr>
        <p:grpSpPr>
          <a:xfrm>
            <a:off x="27940" y="434340"/>
            <a:ext cx="6551295" cy="4964430"/>
            <a:chOff x="44" y="684"/>
            <a:chExt cx="10317" cy="7818"/>
          </a:xfrm>
        </p:grpSpPr>
        <p:pic>
          <p:nvPicPr>
            <p:cNvPr id="3" name="Изображение 2" descr="Training_data"/>
            <p:cNvPicPr>
              <a:picLocks noChangeAspect="1"/>
            </p:cNvPicPr>
            <p:nvPr/>
          </p:nvPicPr>
          <p:blipFill>
            <a:blip r:embed="rId2"/>
            <a:srcRect l="7028" t="9326" r="1019" b="17806"/>
            <a:stretch>
              <a:fillRect/>
            </a:stretch>
          </p:blipFill>
          <p:spPr>
            <a:xfrm>
              <a:off x="439" y="1068"/>
              <a:ext cx="4144" cy="1940"/>
            </a:xfrm>
            <a:prstGeom prst="rect">
              <a:avLst/>
            </a:prstGeom>
          </p:spPr>
        </p:pic>
        <p:pic>
          <p:nvPicPr>
            <p:cNvPr id="4" name="Изображение 3" descr="Predictors_importanc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" y="3008"/>
              <a:ext cx="5116" cy="3024"/>
            </a:xfrm>
            <a:prstGeom prst="rect">
              <a:avLst/>
            </a:prstGeom>
          </p:spPr>
        </p:pic>
        <p:pic>
          <p:nvPicPr>
            <p:cNvPr id="6" name="Изображение 5" descr="Response_to_Temperatur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" y="5856"/>
              <a:ext cx="4479" cy="2647"/>
            </a:xfrm>
            <a:prstGeom prst="rect">
              <a:avLst/>
            </a:prstGeom>
          </p:spPr>
        </p:pic>
        <p:pic>
          <p:nvPicPr>
            <p:cNvPr id="7" name="Изображение 6" descr="SDM_prediction_BTN1_Europ"/>
            <p:cNvPicPr>
              <a:picLocks noChangeAspect="1"/>
            </p:cNvPicPr>
            <p:nvPr/>
          </p:nvPicPr>
          <p:blipFill>
            <a:blip r:embed="rId5"/>
            <a:srcRect l="27963" r="34928" b="9216"/>
            <a:stretch>
              <a:fillRect/>
            </a:stretch>
          </p:blipFill>
          <p:spPr>
            <a:xfrm>
              <a:off x="4662" y="1138"/>
              <a:ext cx="2835" cy="4098"/>
            </a:xfrm>
            <a:prstGeom prst="rect">
              <a:avLst/>
            </a:prstGeom>
          </p:spPr>
        </p:pic>
        <p:pic>
          <p:nvPicPr>
            <p:cNvPr id="8" name="Изображение 7" descr="SDM_prediction_BTN2_Europ"/>
            <p:cNvPicPr>
              <a:picLocks noChangeAspect="1"/>
            </p:cNvPicPr>
            <p:nvPr/>
          </p:nvPicPr>
          <p:blipFill>
            <a:blip r:embed="rId6"/>
            <a:srcRect l="27889" r="34630" b="9091"/>
            <a:stretch>
              <a:fillRect/>
            </a:stretch>
          </p:blipFill>
          <p:spPr>
            <a:xfrm>
              <a:off x="7502" y="1138"/>
              <a:ext cx="2859" cy="4098"/>
            </a:xfrm>
            <a:prstGeom prst="rect">
              <a:avLst/>
            </a:prstGeom>
          </p:spPr>
        </p:pic>
        <p:pic>
          <p:nvPicPr>
            <p:cNvPr id="9" name="Изображение 8" descr="SDM_prediction_BTN1_Far_East"/>
            <p:cNvPicPr>
              <a:picLocks noChangeAspect="1"/>
            </p:cNvPicPr>
            <p:nvPr/>
          </p:nvPicPr>
          <p:blipFill>
            <a:blip r:embed="rId7"/>
            <a:srcRect l="22685" t="6634" r="29019" b="8621"/>
            <a:stretch>
              <a:fillRect/>
            </a:stretch>
          </p:blipFill>
          <p:spPr>
            <a:xfrm>
              <a:off x="4662" y="5336"/>
              <a:ext cx="2835" cy="2938"/>
            </a:xfrm>
            <a:prstGeom prst="rect">
              <a:avLst/>
            </a:prstGeom>
          </p:spPr>
        </p:pic>
        <p:pic>
          <p:nvPicPr>
            <p:cNvPr id="10" name="Изображение 9" descr="SDM_prediction_BTN2_Far_East"/>
            <p:cNvPicPr>
              <a:picLocks noChangeAspect="1"/>
            </p:cNvPicPr>
            <p:nvPr/>
          </p:nvPicPr>
          <p:blipFill>
            <a:blip r:embed="rId8"/>
            <a:srcRect l="22667" t="6898" r="28824" b="8903"/>
            <a:stretch>
              <a:fillRect/>
            </a:stretch>
          </p:blipFill>
          <p:spPr>
            <a:xfrm>
              <a:off x="7497" y="5336"/>
              <a:ext cx="2864" cy="2938"/>
            </a:xfrm>
            <a:prstGeom prst="rect">
              <a:avLst/>
            </a:prstGeom>
          </p:spPr>
        </p:pic>
        <p:sp>
          <p:nvSpPr>
            <p:cNvPr id="11" name="Текстовое поле 10"/>
            <p:cNvSpPr txBox="1"/>
            <p:nvPr/>
          </p:nvSpPr>
          <p:spPr>
            <a:xfrm>
              <a:off x="439" y="752"/>
              <a:ext cx="4072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ru-RU" sz="1000"/>
                <a:t>Обучающая выборка</a:t>
              </a:r>
            </a:p>
          </p:txBody>
        </p:sp>
        <p:pic>
          <p:nvPicPr>
            <p:cNvPr id="12" name="Изображение 11" descr="SDM_prediction_BTN1_Far_East"/>
            <p:cNvPicPr>
              <a:picLocks noChangeAspect="1"/>
            </p:cNvPicPr>
            <p:nvPr/>
          </p:nvPicPr>
          <p:blipFill>
            <a:blip r:embed="rId7"/>
            <a:srcRect l="71066" t="30402" r="16208" b="33831"/>
            <a:stretch>
              <a:fillRect/>
            </a:stretch>
          </p:blipFill>
          <p:spPr>
            <a:xfrm>
              <a:off x="6896" y="7302"/>
              <a:ext cx="536" cy="890"/>
            </a:xfrm>
            <a:prstGeom prst="rect">
              <a:avLst/>
            </a:prstGeom>
          </p:spPr>
        </p:pic>
        <p:pic>
          <p:nvPicPr>
            <p:cNvPr id="13" name="Изображение 12" descr="SDM_prediction_BTN2_Far_East"/>
            <p:cNvPicPr>
              <a:picLocks noChangeAspect="1"/>
            </p:cNvPicPr>
            <p:nvPr/>
          </p:nvPicPr>
          <p:blipFill>
            <a:blip r:embed="rId8"/>
            <a:srcRect l="72277" t="32089" r="16087" b="34438"/>
            <a:stretch>
              <a:fillRect/>
            </a:stretch>
          </p:blipFill>
          <p:spPr>
            <a:xfrm>
              <a:off x="9775" y="7362"/>
              <a:ext cx="488" cy="830"/>
            </a:xfrm>
            <a:prstGeom prst="rect">
              <a:avLst/>
            </a:prstGeom>
          </p:spPr>
        </p:pic>
        <p:sp>
          <p:nvSpPr>
            <p:cNvPr id="14" name="Текстовое поле 13"/>
            <p:cNvSpPr txBox="1"/>
            <p:nvPr/>
          </p:nvSpPr>
          <p:spPr>
            <a:xfrm>
              <a:off x="4825" y="684"/>
              <a:ext cx="5536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altLang="ru-RU" sz="1000"/>
                <a:t>Предсказание модели</a:t>
              </a: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44" y="1098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А</a:t>
              </a: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44" y="30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Б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44" y="590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В</a:t>
              </a:r>
            </a:p>
          </p:txBody>
        </p:sp>
        <p:pic>
          <p:nvPicPr>
            <p:cNvPr id="19" name="Изображение 18" descr="Predictors_importance"/>
            <p:cNvPicPr>
              <a:picLocks noChangeAspect="1"/>
            </p:cNvPicPr>
            <p:nvPr/>
          </p:nvPicPr>
          <p:blipFill>
            <a:blip r:embed="rId3"/>
            <a:srcRect l="87041" t="36376" r="1446" b="44411"/>
            <a:stretch>
              <a:fillRect/>
            </a:stretch>
          </p:blipFill>
          <p:spPr>
            <a:xfrm>
              <a:off x="551" y="3122"/>
              <a:ext cx="589" cy="581"/>
            </a:xfrm>
            <a:prstGeom prst="rect">
              <a:avLst/>
            </a:prstGeom>
          </p:spPr>
        </p:pic>
        <p:sp>
          <p:nvSpPr>
            <p:cNvPr id="20" name="Прямоугольник 19"/>
            <p:cNvSpPr/>
            <p:nvPr/>
          </p:nvSpPr>
          <p:spPr>
            <a:xfrm>
              <a:off x="4701" y="1480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Г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7552" y="1480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Д</a:t>
              </a: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4701" y="53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Е</a:t>
              </a: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7531" y="5364"/>
              <a:ext cx="355" cy="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altLang="en-US" sz="1000">
                  <a:solidFill>
                    <a:schemeClr val="tx1"/>
                  </a:solidFill>
                </a:rPr>
                <a:t>Ж</a:t>
              </a:r>
            </a:p>
          </p:txBody>
        </p:sp>
        <p:sp>
          <p:nvSpPr>
            <p:cNvPr id="24" name="Стрелка вправо 23"/>
            <p:cNvSpPr/>
            <p:nvPr/>
          </p:nvSpPr>
          <p:spPr>
            <a:xfrm rot="6240000">
              <a:off x="6861" y="2133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5" name="Стрелка вправо 24"/>
            <p:cNvSpPr/>
            <p:nvPr/>
          </p:nvSpPr>
          <p:spPr>
            <a:xfrm rot="11820000">
              <a:off x="6681" y="6648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6" name="Стрелка вправо 25"/>
            <p:cNvSpPr/>
            <p:nvPr/>
          </p:nvSpPr>
          <p:spPr>
            <a:xfrm rot="11820000">
              <a:off x="6509" y="7088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7" name="Стрелка вправо 26"/>
            <p:cNvSpPr/>
            <p:nvPr/>
          </p:nvSpPr>
          <p:spPr>
            <a:xfrm rot="11820000">
              <a:off x="6452" y="7207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8" name="Стрелка вправо 27"/>
            <p:cNvSpPr/>
            <p:nvPr/>
          </p:nvSpPr>
          <p:spPr>
            <a:xfrm rot="11820000">
              <a:off x="9246" y="7309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29" name="Стрелка вправо 28"/>
            <p:cNvSpPr/>
            <p:nvPr/>
          </p:nvSpPr>
          <p:spPr>
            <a:xfrm rot="11820000">
              <a:off x="9326" y="7182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30" name="Стрелка вправо 29"/>
            <p:cNvSpPr/>
            <p:nvPr/>
          </p:nvSpPr>
          <p:spPr>
            <a:xfrm rot="11820000">
              <a:off x="9370" y="7055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31" name="Стрелка вправо 30"/>
            <p:cNvSpPr/>
            <p:nvPr/>
          </p:nvSpPr>
          <p:spPr>
            <a:xfrm rot="8160000">
              <a:off x="9600" y="6741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32" name="Стрелка вправо 31"/>
            <p:cNvSpPr/>
            <p:nvPr/>
          </p:nvSpPr>
          <p:spPr>
            <a:xfrm rot="8160000">
              <a:off x="9759" y="2170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  <p:sp>
          <p:nvSpPr>
            <p:cNvPr id="33" name="Стрелка вправо 32"/>
            <p:cNvSpPr/>
            <p:nvPr/>
          </p:nvSpPr>
          <p:spPr>
            <a:xfrm rot="12420000">
              <a:off x="10063" y="2694"/>
              <a:ext cx="200" cy="128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 descr="Var_importance_Response_to_Temperature_Salinuty_Far_Ea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40030"/>
            <a:ext cx="6066155" cy="3584575"/>
          </a:xfrm>
          <a:prstGeom prst="rect">
            <a:avLst/>
          </a:prstGeom>
        </p:spPr>
      </p:pic>
      <p:grpSp>
        <p:nvGrpSpPr>
          <p:cNvPr id="13" name="Группа 12"/>
          <p:cNvGrpSpPr/>
          <p:nvPr/>
        </p:nvGrpSpPr>
        <p:grpSpPr>
          <a:xfrm>
            <a:off x="805815" y="3692525"/>
            <a:ext cx="2220595" cy="2668905"/>
            <a:chOff x="-219" y="7819"/>
            <a:chExt cx="5204" cy="6254"/>
          </a:xfrm>
        </p:grpSpPr>
        <p:pic>
          <p:nvPicPr>
            <p:cNvPr id="8" name="Изображение 7" descr="SDM_prediction_BTN1_Far_East"/>
            <p:cNvPicPr>
              <a:picLocks noChangeAspect="1"/>
            </p:cNvPicPr>
            <p:nvPr/>
          </p:nvPicPr>
          <p:blipFill>
            <a:blip r:embed="rId3"/>
            <a:srcRect l="17139" r="34676" b="1975"/>
            <a:stretch>
              <a:fillRect/>
            </a:stretch>
          </p:blipFill>
          <p:spPr>
            <a:xfrm>
              <a:off x="-219" y="7819"/>
              <a:ext cx="5204" cy="6254"/>
            </a:xfrm>
            <a:prstGeom prst="rect">
              <a:avLst/>
            </a:prstGeom>
          </p:spPr>
        </p:pic>
        <p:sp>
          <p:nvSpPr>
            <p:cNvPr id="10" name="Прямоугольник 9"/>
            <p:cNvSpPr/>
            <p:nvPr/>
          </p:nvSpPr>
          <p:spPr>
            <a:xfrm>
              <a:off x="-219" y="8304"/>
              <a:ext cx="5204" cy="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3299460" y="3692525"/>
            <a:ext cx="2266950" cy="2668905"/>
            <a:chOff x="6796" y="7819"/>
            <a:chExt cx="5313" cy="6254"/>
          </a:xfrm>
        </p:grpSpPr>
        <p:pic>
          <p:nvPicPr>
            <p:cNvPr id="9" name="Изображение 8" descr="SDM_prediction_BTN2_Far_East"/>
            <p:cNvPicPr>
              <a:picLocks noChangeAspect="1"/>
            </p:cNvPicPr>
            <p:nvPr/>
          </p:nvPicPr>
          <p:blipFill>
            <a:blip r:embed="rId4"/>
            <a:srcRect l="16306" r="34500" b="1975"/>
            <a:stretch>
              <a:fillRect/>
            </a:stretch>
          </p:blipFill>
          <p:spPr>
            <a:xfrm>
              <a:off x="6796" y="7819"/>
              <a:ext cx="5313" cy="6254"/>
            </a:xfrm>
            <a:prstGeom prst="rect">
              <a:avLst/>
            </a:prstGeom>
          </p:spPr>
        </p:pic>
        <p:sp>
          <p:nvSpPr>
            <p:cNvPr id="11" name="Прямоугольник 10"/>
            <p:cNvSpPr/>
            <p:nvPr/>
          </p:nvSpPr>
          <p:spPr>
            <a:xfrm>
              <a:off x="6905" y="8304"/>
              <a:ext cx="5204" cy="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altLang="en-US"/>
            </a:p>
          </p:txBody>
        </p:sp>
      </p:grpSp>
      <p:sp>
        <p:nvSpPr>
          <p:cNvPr id="22" name="Прямоугольник 21"/>
          <p:cNvSpPr/>
          <p:nvPr/>
        </p:nvSpPr>
        <p:spPr>
          <a:xfrm>
            <a:off x="1040765" y="182245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ru-RU" sz="10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1040765" y="1916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1000">
                <a:solidFill>
                  <a:schemeClr val="tx1"/>
                </a:solidFill>
              </a:rPr>
              <a:t>Б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3670935" y="1916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1000">
                <a:solidFill>
                  <a:schemeClr val="tx1"/>
                </a:solidFill>
              </a:rPr>
              <a:t>В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27685" y="3948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1000">
                <a:solidFill>
                  <a:schemeClr val="tx1"/>
                </a:solidFill>
              </a:rPr>
              <a:t>Г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087370" y="3948430"/>
            <a:ext cx="225425" cy="156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en-US" sz="1000">
                <a:solidFill>
                  <a:schemeClr val="tx1"/>
                </a:solidFill>
              </a:rPr>
              <a:t>Д</a:t>
            </a:r>
          </a:p>
        </p:txBody>
      </p:sp>
      <p:pic>
        <p:nvPicPr>
          <p:cNvPr id="19" name="Замещающее содержимое 18" descr="SDM_prediction_BTN1_Far_East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68982" t="42897" r="20746" b="29188"/>
          <a:stretch>
            <a:fillRect/>
          </a:stretch>
        </p:blipFill>
        <p:spPr>
          <a:xfrm>
            <a:off x="2472690" y="5721350"/>
            <a:ext cx="375920" cy="604520"/>
          </a:xfrm>
        </p:spPr>
      </p:pic>
      <p:sp>
        <p:nvSpPr>
          <p:cNvPr id="20" name="Текстовое поле 19"/>
          <p:cNvSpPr txBox="1"/>
          <p:nvPr/>
        </p:nvSpPr>
        <p:spPr>
          <a:xfrm>
            <a:off x="2265680" y="5542280"/>
            <a:ext cx="821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900"/>
              <a:t>Вероятность</a:t>
            </a:r>
          </a:p>
        </p:txBody>
      </p:sp>
      <p:pic>
        <p:nvPicPr>
          <p:cNvPr id="35" name="Изображение 34" descr="SDM_prediction_BTN2_Far_East"/>
          <p:cNvPicPr>
            <a:picLocks noChangeAspect="1"/>
          </p:cNvPicPr>
          <p:nvPr/>
        </p:nvPicPr>
        <p:blipFill>
          <a:blip r:embed="rId4"/>
          <a:srcRect l="69675" t="42564" r="22057" b="29076"/>
          <a:stretch>
            <a:fillRect/>
          </a:stretch>
        </p:blipFill>
        <p:spPr>
          <a:xfrm>
            <a:off x="5023485" y="5718175"/>
            <a:ext cx="299085" cy="607695"/>
          </a:xfrm>
          <a:prstGeom prst="rect">
            <a:avLst/>
          </a:prstGeom>
        </p:spPr>
      </p:pic>
      <p:sp>
        <p:nvSpPr>
          <p:cNvPr id="38" name="Текстовое поле 37"/>
          <p:cNvSpPr txBox="1"/>
          <p:nvPr/>
        </p:nvSpPr>
        <p:spPr>
          <a:xfrm>
            <a:off x="4787900" y="5542280"/>
            <a:ext cx="82169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900"/>
              <a:t>Вероятность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82497A4-0825-433E-AED8-11D50CE0CCF4}"/>
              </a:ext>
            </a:extLst>
          </p:cNvPr>
          <p:cNvGrpSpPr/>
          <p:nvPr/>
        </p:nvGrpSpPr>
        <p:grpSpPr>
          <a:xfrm>
            <a:off x="41456" y="1005840"/>
            <a:ext cx="6858000" cy="4615180"/>
            <a:chOff x="41456" y="1005840"/>
            <a:chExt cx="6858000" cy="4615180"/>
          </a:xfrm>
        </p:grpSpPr>
        <p:pic>
          <p:nvPicPr>
            <p:cNvPr id="11" name="2384804F-3998-4D57-9195-F3826E402611-3" descr="wp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260" y="1005840"/>
              <a:ext cx="5828393" cy="110092"/>
            </a:xfrm>
            <a:prstGeom prst="rect">
              <a:avLst/>
            </a:prstGeom>
          </p:spPr>
        </p:pic>
        <p:sp>
          <p:nvSpPr>
            <p:cNvPr id="12" name="Текстовое поле 11"/>
            <p:cNvSpPr txBox="1"/>
            <p:nvPr/>
          </p:nvSpPr>
          <p:spPr>
            <a:xfrm>
              <a:off x="690245" y="1230630"/>
              <a:ext cx="273304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ru-RU" sz="1200"/>
                <a:t>BTN1</a:t>
              </a:r>
            </a:p>
          </p:txBody>
        </p:sp>
        <p:sp>
          <p:nvSpPr>
            <p:cNvPr id="13" name="Текстовое поле 12"/>
            <p:cNvSpPr txBox="1"/>
            <p:nvPr/>
          </p:nvSpPr>
          <p:spPr>
            <a:xfrm>
              <a:off x="3651885" y="1230630"/>
              <a:ext cx="273304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ru-RU" sz="1200"/>
                <a:t>BTN2</a:t>
              </a: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A8E2C2D9-9EF4-4062-8515-1219C1C81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56" y="1506220"/>
              <a:ext cx="6858000" cy="4114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51B19DAD-FF29-41A0-949F-9F9AB353DCC2}"/>
              </a:ext>
            </a:extLst>
          </p:cNvPr>
          <p:cNvGrpSpPr/>
          <p:nvPr/>
        </p:nvGrpSpPr>
        <p:grpSpPr>
          <a:xfrm>
            <a:off x="0" y="3335020"/>
            <a:ext cx="6858000" cy="4410392"/>
            <a:chOff x="0" y="3335020"/>
            <a:chExt cx="6858000" cy="4410392"/>
          </a:xfrm>
        </p:grpSpPr>
        <p:pic>
          <p:nvPicPr>
            <p:cNvPr id="5" name="2384804F-3998-4D57-9195-F3826E402611-5" descr="C:/Users/polyd/AppData/Local/Temp/wpp.sgJfoQwpp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7180" y="3335020"/>
              <a:ext cx="6087110" cy="187325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F3F47ADD-7461-462B-AD15-9C2F96ED5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630612"/>
              <a:ext cx="6858000" cy="4114800"/>
            </a:xfrm>
            <a:prstGeom prst="rect">
              <a:avLst/>
            </a:prstGeom>
          </p:spPr>
        </p:pic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F6FC6448-A1BA-4B54-B3C1-723F5142353C}"/>
                </a:ext>
              </a:extLst>
            </p:cNvPr>
            <p:cNvSpPr/>
            <p:nvPr/>
          </p:nvSpPr>
          <p:spPr>
            <a:xfrm>
              <a:off x="1733550" y="3335020"/>
              <a:ext cx="520700" cy="187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03C999-4D09-4625-B401-01806A958C18}"/>
                </a:ext>
              </a:extLst>
            </p:cNvPr>
            <p:cNvSpPr txBox="1"/>
            <p:nvPr/>
          </p:nvSpPr>
          <p:spPr>
            <a:xfrm>
              <a:off x="1606550" y="3369002"/>
              <a:ext cx="77777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i="1" dirty="0" err="1"/>
                <a:t>No_gametes</a:t>
              </a:r>
              <a:endParaRPr lang="ru-RU" sz="900" i="1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C1097887-7A23-42F1-89CA-82EC3CB72021}"/>
              </a:ext>
            </a:extLst>
          </p:cNvPr>
          <p:cNvGrpSpPr/>
          <p:nvPr/>
        </p:nvGrpSpPr>
        <p:grpSpPr>
          <a:xfrm>
            <a:off x="445770" y="2218129"/>
            <a:ext cx="6426200" cy="6664886"/>
            <a:chOff x="445770" y="2218129"/>
            <a:chExt cx="6426200" cy="6664886"/>
          </a:xfrm>
        </p:grpSpPr>
        <p:pic>
          <p:nvPicPr>
            <p:cNvPr id="4" name="Изображение 3" descr="Mussel measur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1255" y="3218890"/>
              <a:ext cx="2520950" cy="1808405"/>
            </a:xfrm>
            <a:prstGeom prst="rect">
              <a:avLst/>
            </a:prstGeom>
          </p:spPr>
        </p:pic>
        <p:pic>
          <p:nvPicPr>
            <p:cNvPr id="6" name="2384804F-3998-4D57-9195-F3826E402611-8" descr="wpp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5649" y="2218129"/>
              <a:ext cx="3289301" cy="193118"/>
            </a:xfrm>
            <a:prstGeom prst="rect">
              <a:avLst/>
            </a:prstGeom>
          </p:spPr>
        </p:pic>
        <p:pic>
          <p:nvPicPr>
            <p:cNvPr id="7" name="2384804F-3998-4D57-9195-F3826E402611-9" descr="C:/Users/polyd/AppData/Local/Temp/wpp.InVYJrwpp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59380" y="2987277"/>
              <a:ext cx="1539240" cy="231613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AFEC1EAF-4B89-47B7-9AC3-1AAE5BD0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70" y="5027295"/>
              <a:ext cx="6426200" cy="385572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638ADC-812C-4B42-B931-CB4C14E19E4A}"/>
                </a:ext>
              </a:extLst>
            </p:cNvPr>
            <p:cNvSpPr txBox="1"/>
            <p:nvPr/>
          </p:nvSpPr>
          <p:spPr>
            <a:xfrm>
              <a:off x="2162851" y="2987277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000" dirty="0"/>
                <a:t>А</a:t>
              </a:r>
              <a:endParaRPr lang="ru-RU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3">
      <extobjdata type="2384804F-3998-4D57-9195-F3826E402611" data="ewoJIkltZ1NldHRpbmdKc29uIiA6ICJ7XCJoZWlnaHRcIjoxNy44NTcxNDI4NTcxNDI4NTQsXCJ3aWR0aFwiOjQ1OC45Mjg1NzE0Mjg1NzE0fSIsCgkiTGF0ZXgiIDogIkdBTTogUHJldmFsZW5jZSA9IGJfMCArIHMoRGlzdF97UG9ydH18TGluZWFnZSkgKyBzKEZldGNofExpbmVhZ2UpICsgcyhQQzF8TGluZWFnZSkgK3MoT0dQfExpbmVhZ2UpICsgTGluZWFnZSArIFxcdmFyZXBzaWxvbiIsCgkiTGF0ZXhJbWdCYXNlNjQiIDogIlBITjJaeUI0Yld4dWN6MGlhSFIwY0RvdkwzZDNkeTUzTXk1dmNtY3ZNakF3TUM5emRtY2lJSGRwWkhSb1BTSXhNVGt1TWpZMlpYZ2lJR2hsYVdkb2REMGlNaTR5TmpKbGVDSWdjbTlzWlQwaWFXMW5JaUJtYjJOMWMyRmliR1U5SW1aaGJITmxJaUIyYVdWM1FtOTRQU0l3SUMwM05UQWdOVEkzTVRVdU5TQXhNREF3SWlCNGJXeHVjenA0YkdsdWF6MGlhSFIwY0RvdkwzZDNkeTUzTXk1dmNtY3ZNVGs1T1M5NGJHbHVheUlnWVhKcFlTMW9hV1JrWlc0OUluUnlkV1VpSUhOMGVXeGxQU0oyWlhKMGFXTmhiQzFoYkdsbmJqb2dMVEF1TlRZMlpYZzdJRzFoZUMxM2FXUjBhRG9nT1RnbE95SStQR1JsWm5NK1BIQmhkR2dnYVdROUlrMUtXQzB6TFZSRldDMUpMVEZFTkROQklpQmtQU0pOTlRBZ01qVXlVVFV3SURNMk55QXhNVGNnTkRjelZESTROaUEyTkRGVU5Ea3dJRGN3TkZFMU9EQWdOekEwSURZek15QTJOVE5STmpReUlEWTBNeUEyTkRnZ05qTTJWRFkxTmlBMk1qWk1OalUzSURZeU0xRTJOakFnTmpJeklEWTROQ0EyTkRsUk5qa3hJRFkxTlNBMk9Ua2dOall6VkRjeE5TQTJOemxVTnpJMUlEWTVNRXczTkRBZ056QTFTRGMwTmxFM05qQWdOekExSURjMk1DQTJPVGhSTnpZd0lEWTVOQ0EzTWpnZ05UWXhVVFk1TWlBME1qSWdOamt5SURReU1WRTJPVEFnTkRFMklEWTROeUEwTVRWVU5qWTVJRFF4TTBnMk5UTlJOalEzSURReE9TQTJORGNnTkRJeVVUWTBOeUEwTWpNZ05qUTRJRFF5T1ZRMk5UQWdORFE1VkRZMU1TQTBPREZSTmpVeElEVTFNaUEyTVRrZ05qQTFWRFV4TUNBMk5UbFJORGt5SURZMU9TQTBOekVnTmpVMlZEUXhPQ0EyTkROVU16VTNJRFl4TlZReU9UUWdOVFkzVkRJek5pQTBPVFpVTVRnNUlETTVORlF4TlRnZ01qWXdVVEUxTmlBeU5ESWdNVFUySURJeU1WRXhOVFlnTVRjeklERTNNQ0F4TXpaVU1qQTJJRGM1VkRJMU5pQTBOVlF6TURnZ01qaFVNelV6SURJMFVUUXdOeUF5TkNBME5USWdORGRVTlRFMElERXdObEUxTVRjZ01URTBJRFV5T1NBeE5qRlVOVFF4SURJeE5GRTFOREVnTWpJeUlEVXlPQ0F5TWpSVU5EWTRJREl5TjBnME16RlJOREkxSURJek15QTBNalVnTWpNMVZEUXlOeUF5TlRSUk5ETXhJREkyTnlBME16Y2dNamN6U0RRMU5GRTBPVFFnTWpjeElEVTVOQ0F5TnpGUk5qTTBJREkzTVNBMk5Ua2dNamN4VkRZNU5TQXlOekpVTnpBM0lESTNNbEUzTWpFZ01qY3lJRGN5TVNBeU5qTlJOekl4SURJMk1TQTNNVGtnTWpRNVVUY3hOQ0F5TXpBZ056QTVJREl5T0ZFM01EWWdNakkzSURZNU5DQXlNamRSTmpjMElESXlOeUEyTlRNZ01qSTBVVFkwTmlBeU1qRWdOalF6SURJeE5WUTJNamtnTVRZMFVUWXlNQ0F4TXpFZ05qRTBJREV3T0ZFMU9Ea2dOaUExT0RZZ00xRTFPRFFnTVNBMU9ERWdNVkUxTnpFZ01TQTFOVE1nTWpGVU5UTXdJRFV5VVRVek1DQTFNeUExTWpnZ05USlVOVEl5SURRM1VUUTBPQ0F0TWpJZ016SXlJQzB5TWxFeU1ERWdMVEl5SURFeU5pQTFOVlExTUNBeU5USmFJaTgrUEhCaGRHZ2dhV1E5SWsxS1dDMHpMVlJGV0MxSkxURkVORE0wSWlCa1BTSk5NakE0SURjMFVUSXdPQ0ExTUNBeU5UUWdORFpSTWpjeUlEUTJJREkzTWlBek5WRXlOeklnTXpRZ01qY3dJREl5VVRJMk55QTRJREkyTkNBMFZESTFNU0F3VVRJME9TQXdJREl6T1NBd1ZESXdOU0F4VkRFME1TQXlVVGN3SURJZ05UQWdNRWcwTWxFek5TQTNJRE0xSURFeFVUTTNJRE00SURRNElEUTJTRFl5VVRFek1pQTBPU0F4TmpRZ09UWlJNVGN3SURFd01pQXpORFVnTkRBeFZEVXlNeUEzTURSUk5UTXdJRGN4TmlBMU5EY2dOekUyU0RVMU5VZzFOekpSTlRjNElEY3dOeUExTnpnZ056QTJURFl3TmlBek9ETlJOak0wSURZd0lEWXpOaUExTjFFMk5ERWdORFlnTnpBeElEUTJVVGN5TmlBME5pQTNNallnTXpaUk56STJJRE0wSURjeU15QXlNbEUzTWpBZ055QTNNVGdnTkZRM01EUWdNRkUzTURFZ01DQTJPVEFnTUZRMk5URWdNVlExTnpnZ01sRTBPRFFnTWlBME5UVWdNRWcwTkROUk5ETTNJRFlnTkRNM0lEbFVORE01SURJM1VUUTBNeUEwTUNBME5EVWdORE5NTkRRNUlEUTJTRFEyT1ZFMU1qTWdORGtnTlRNeklEWXpURFV5TVNBeU1UTklNamd6VERJME9TQXhOVFZSTWpBNElEZzJJREl3T0NBM05GcE5OVEUySURJMk1GRTFNVFlnTWpjeElEVXdOQ0EwTVRaVU5Ea3dJRFUyTWt3ME5qTWdOVEU1VVRRME55QTBPVElnTkRBd0lEUXhNa3d6TVRBZ01qWXdURFF4TXlBeU5UbFJOVEUySURJMU9TQTFNVFlnTWpZd1dpSXZQanh3WVhSb0lHbGtQU0pOU2xndE15MVVSVmd0U1MweFJEUTBNQ0lnWkQwaVRUSTRPU0EyTWpsUk1qZzVJRFl6TlNBeU16SWdOak0zVVRJd09DQTJNemNnTWpBeElEWXpPRlF4T1RRZ05qUTRVVEU1TkNBMk5Ea2dNVGsySURZMU9WRXhPVGNnTmpZeUlERTVPQ0EyTmpaVU1UazVJRFkzTVZReU1ERWdOamMyVkRJd015QTJOemxVTWpBM0lEWTRNVlF5TVRJZ05qZ3pWREl5TUNBMk9ETlVNak15SURZNE5GRXlNemdnTmpnMElESTJNaUEyT0RSVU16QTNJRFk0TTFFek9EWWdOamd6SURNNU9DQTJPRE5VTkRFMElEWTNPRkUwTVRVZ05qYzBJRFExTVNBek9UWk1ORGczSURFeE4wdzFNVEFnTVRVMFVUVXpOQ0F4T1RBZ05UYzBJREkxTkZRMk5qSWdNemswVVRnek55QTJOek1nT0RNNUlEWTNOVkU0TkRBZ05qYzJJRGcwTWlBMk56aFVPRFEySURZNE1VdzROVElnTmpnelNEazBPRkU1TmpVZ05qZ3pJRGs0T0NBMk9ETlVNVEF4TnlBMk9EUlJNVEExTVNBMk9EUWdNVEExTVNBMk56TlJNVEExTVNBMk5qZ2dNVEEwT0NBMk5UWlVNVEEwTlNBMk5ETlJNVEEwTVNBMk16Y2dNVEF3T0NBMk16ZFJPVFk0SURZek5pQTVOVGNnTmpNMFZEa3pPU0EyTWpOUk9UTTJJRFl4T0NBNE5qY2dNelF3VkRjNU55QTFPVkUzT1RjZ05UVWdOems0SURVMFZEZ3dOU0ExTUZRNE1qSWdORGhVT0RVMUlEUTJTRGc0TmxFNE9USWdNemNnT0RreUlETTFVVGc1TWlBeE9TQTRPRFVnTlZFNE9EQWdNQ0E0TmprZ01GRTROalFnTUNBNE1qZ2dNVlEzTXpZZ01sRTJOelVnTWlBMk5EUWdNbFEyTURrZ01WRTFPVElnTVNBMU9USWdNVEZSTlRreUlERXpJRFU1TkNBeU5WRTFPVGdnTkRFZ05qQXlJRFF6VkRZeU5TQTBObEUyTlRJZ05EWWdOamcxSURRNVVUWTVPU0ExTWlBM01EUWdOakZSTnpBMklEWTFJRGMwTWlBeU1EZFVPREV6SURRNU1GUTRORGdnTmpNeFREWTFOQ0F6TWpKUk5EVTRJREV3SURRMU15QTFVVFExTVNBMElEUTBPU0F6VVRRME5DQXdJRFF6TXlBd1VUUXhPQ0F3SURReE5TQTNVVFF4TXlBeE1TQXpOelFnTXpFM1RETXpOU0EyTWpSTU1qWTNJRE0xTkZFeU1EQWdPRGdnTWpBd0lEYzVVVEl3TmlBME5pQXlOeklnTkRaSU1qZ3lVVEk0T0NBME1TQXlPRGtnTXpkVU1qZzJJREU1VVRJNE1pQXpJREkzT0NBeFVUSTNOQ0F3SURJMk55QXdVVEkyTlNBd0lESTFOU0F3VkRJeU1TQXhWREUxTnlBeVVURXlOeUF5SURrMUlERlVOVGdnTUZFME15QXdJRE01SURKVU16VWdNVEZSTXpVZ01UTWdNemdnTWpWVU5ETWdOREJSTkRVZ05EWWdOalVnTkRaUk1UTTFJRFEySURFMU5DQTRObEV4TlRnZ09USWdNakl6SURNMU5GUXlPRGtnTmpJNVdpSXZQanh3WVhSb0lHbGtQU0pOU2xndE15MVVSVmd0VGkwelFTSWdaRDBpVFRjNElETTNNRkUzT0NBek9UUWdPVFVnTkRFeVZERXpPQ0EwTXpCUk1UWXlJRFF6TUNBeE9EQWdOREUwVkRFNU9TQXpOekZSTVRrNUlETTBOaUF4T0RJZ016STRWREV6T1NBek1UQlVPVFlnTXpJM1ZEYzRJRE0zTUZwTk56Z2dOakJSTnpnZ09EUWdPVFVnTVRBeVZERXpPQ0F4TWpCUk1UWXlJREV5TUNBeE9EQWdNVEEwVkRFNU9TQTJNVkV4T1RrZ016WWdNVGd5SURFNFZERXpPU0F3VkRrMklERTNWRGM0SURZd1dpSXZQanh3WVhSb0lHbGtQU0pOU2xndE15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pMVlJGV0MxSkxURkVORFZHSWlCa1BTSk5NakVnTWpnM1VUSXlJREk1TUNBeU15QXlPVFZVTWpnZ016RTNWRE00SURNME9GUTFNeUF6T0RGVU56TWdOREV4VkRrNUlEUXpNMVF4TXpJZ05EUXlVVEUyTVNBME5ESWdNVGd6SURRek1GUXlNVFFnTkRBNFZESXlOU0F6T0RoUk1qSTNJRE00TWlBeU1qZ2dNemd5VkRJek5pQXpPRGxSTWpnMElEUTBNU0F6TkRjZ05EUXhTRE0xTUZFek9UZ2dORFF4SURReU1pQTBNREJSTkRNd0lETTRNU0EwTXpBZ016WXpVVFF6TUNBek16TWdOREUzSURNeE5WUXpPVEVnTWpreVZETTJOaUF5T0RoUk16UTJJREk0T0NBek16UWdNams1VkRNeU1pQXpNamhSTXpJeUlETTNOaUF6TnpnZ016a3lVVE0xTmlBME1EVWdNelF5SURRd05WRXlPRFlnTkRBMUlESXpPU0F6TXpGUk1qSTVJRE14TlNBeU1qUWdNams0VkRFNU1DQXhOalZSTVRVMklESTFJREUxTVNBeE5sRXhNemdnTFRFeElERXdPQ0F0TVRGUk9UVWdMVEV4SURnM0lDMDFWRGMySURkVU56UWdNVGRSTnpRZ016QWdNVEUwSURFNE9WUXhOVFFnTXpZMlVURTFOQ0EwTURVZ01USTRJRFF3TlZFeE1EY2dOREExSURreUlETTNOMVEyT0NBek1UWlVOVGNnTWpnd1VUVTFJREkzT0NBME1TQXlOemhJTWpkUk1qRWdNamcwSURJeElESTROMW9pTHo0OGNHRjBhQ0JwWkQwaVRVcFlMVE1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XkxVVJWZ3RTUzB4UkRRMk15SWdaRDBpVFRFM015QXpPREJSTVRjeklEUXdOU0F4TlRRZ05EQTFVVEV6TUNBME1EVWdNVEEwSURNM05sUTJNU0F5T0RkUk5qQWdNamcySURVNUlESTRORlExT0NBeU9ERlVOVFlnTWpjNVZEVXpJREkzT0ZRME9TQXlOemhVTkRFZ01qYzRTREkzVVRJeElESTROQ0F5TVNBeU9EZFJNakVnTWprMElESTVJRE14TmxRMU15QXpOamhVT1RjZ05ERTVWREUyTUNBME5ERlJNakF5SURRME1TQXlNalVnTkRFM1ZESTBPU0F6TmpGUk1qUTVJRE0wTkNBeU5EWWdNek0xVVRJME5pQXpNamtnTWpNeElESTVNVlF5TURBZ01qQXlWREU0TWlBeE1UTlJNVGd5SURnMklERTROeUEyT1ZFeU1EQWdNallnTWpVd0lESTJVVEk0TnlBeU5pQXpNVGtnTmpCVU16WTVJREV6T1ZRek9UZ2dNakl5VkRRd09TQXlOemRSTkRBNUlETXdNQ0EwTURFZ016RTNWRE00TXlBek5ETlVNelkxSURNMk1WUXpOVGNnTXpnelVUTTFOeUEwTURVZ016YzJJRFF5TkZRME1UY2dORFF6VVRRek5pQTBORE1nTkRVeElEUXlOVlEwTmpjZ016WTNVVFEyTnlBek5EQWdORFUxSURJNE5GUTBNVGdnTVRVNVZETTBOeUEwTUZReU5ERWdMVEV4VVRFM055QXRNVEVnTVRNNUlESXlVVEV3TWlBMU5DQXhNRElnTVRFM1VURXdNaUF4TkRnZ01URXdJREU0TVZReE5URWdNams0VVRFM015QXpOaklnTVRjeklETTRNRm9pTHo0OGNHRjBhQ0JwWkQwaVRVcFlMVE1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ekxWUkZXQzFKTFRGRU5EVTVJaUJrUFNKTk1URTNJRFU1VVRFeE55QXlOaUF4TkRJZ01qWlJNVGM1SURJMklESXdOU0F4TXpGUk1qRXhJREUxTVNBeU1UVWdNVFV5VVRJeE55QXhOVE1nTWpJMUlERTFNMGd5TWpsUk1qTTRJREUxTXlBeU5ERWdNVFV6VkRJME5pQXhOVEZVTWpRNElERTBORkV5TkRjZ01UTTRJREkwTlNBeE1qaFVNak0wSURrd1ZESXhOQ0EwTTFReE9ETWdObFF4TXpjZ0xURXhVVEV3TVNBdE1URWdOekFnTVRGVU16Z2dPRFZSTXpnZ09UY2dNemtnTVRBeVRERXdOQ0F6TmpCUk1UWTNJRFl4TlNBeE5qY2dOakl6VVRFMk55QTJNallnTVRZMklEWXlPRlF4TmpJZ05qTXlWREUxTnlBMk16UlVNVFE1SURZek5WUXhOREVnTmpNMlZERXpNaUEyTXpkVU1USXlJRFl6TjFFeE1USWdOak0zSURFd09TQTJNemRVTVRBeElEWXpPRlE1TlNBMk5ERlVPVFFnTmpRM1VUazBJRFkwT1NBNU5pQTJOakZSTVRBeElEWTRNQ0F4TURjZ05qZ3lWREUzT1NBMk9EaFJNVGswSURZNE9TQXlNVE1nTmprd1ZESTBNeUEyT1ROVU1qVTBJRFk1TkZFeU5qWWdOamswSURJMk5pQTJPRFpSTWpZMklEWTNOU0F4T1RNZ016ZzJWREV4T0NBNE0xRXhNVGdnT0RFZ01URTRJRGMxVkRFeE55QTJOVlkxT1ZvaUx6NDhjR0YwYUNCcFpEMGlUVXBZTFRN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p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pMVlJGV0MxT0xUTXdJaUJrUFNKTk9UWWdOVGcxVVRFMU1pQTJOallnTWpRNUlEWTJObEV5T1RjZ05qWTJJRE0wTlNBMk5EQlVOREl6SURVME9GRTBOakFnTkRZMUlEUTJNQ0F6TWpCUk5EWXdJREUyTlNBME1UY2dPRE5STXprM0lEUXhJRE0yTWlBeE5sUXpNREVnTFRFMVZESTFNQ0F0TWpKUk1qSTBJQzB5TWlBeE9UZ2dMVEUyVkRFek55QXhObFE0TWlBNE0xRXpPU0F4TmpVZ016a2dNekl3VVRNNUlEUTVOQ0E1TmlBMU9EVmFUVE15TVNBMU9UZFJNamt4SURZeU9TQXlOVEFnTmpJNVVUSXdPQ0EyTWprZ01UYzRJRFU1TjFFeE5UTWdOVGN4SURFME5TQTFNalZVTVRNM0lETXpNMUV4TXpjZ01UYzFJREUwTlNBeE1qVlVNVGd4SURRMlVUSXdPU0F4TmlBeU5UQWdNVFpSTWprd0lERTJJRE14T0NBME5sRXpORGNnTnpZZ016VTBJREV6TUZRek5qSWdNek16VVRNMk1pQTBOemdnTXpVMElEVXlORlF6TWpFZ05UazNXaUl2UGp4d1lYUm9JR2xrUFNKTlNsZ3RNeTFVUlZndFRpMHlRaUlnWkQwaVRUVTJJREl6TjFRMU5pQXlOVEJVTnpBZ01qY3dTRE0yT1ZZME1qQk1NemN3SURVM01GRXpPREFnTlRneklETTRPU0ExT0ROUk5EQXlJRFU0TXlBME1Ea2dOVFk0VmpJM01FZzNNRGRSTnpJeUlESTJNaUEzTWpJZ01qVXdWRGN3TnlBeU16QklOREE1VmkwMk9GRTBNREVnTFRneUlETTVNU0F0T0RKSU16ZzVTRE00TjFFek56VWdMVGd5SURNMk9TQXROamhXTWpNd1NEY3dVVFUySURJek55QTFOaUF5TlRCYUlpOCtQSEJoZEdnZ2FXUTlJazFLV0MwekxWUkZXQzFKTFRGRU5EWXdJaUJrUFNKTk1UTXhJREk0T1ZFeE16RWdNekl4SURFME55QXpOVFJVTWpBeklEUXhOVlF6TURBZ05EUXlVVE0yTWlBME5ESWdNemt3SURReE5WUTBNVGtnTXpVMVVUUXhPU0F6TWpNZ05EQXlJRE13T0ZRek5qUWdNamt5VVRNMU1TQXlPVElnTXpRd0lETXdNRlF6TWpnZ016STJVVE15T0NBek5ESWdNek0zSURNMU5GUXpOVFFnTXpjeVZETTJOeUF6TnpoUk16WTRJRE0zT0NBek5qZ2dNemM1VVRNMk9DQXpPRElnTXpZeElETTRPRlF6TXpZZ016azVWREk1TnlBME1EVlJNalE1SURRd05TQXlNamNnTXpjNVZESXdOQ0F6TWpaUk1qQTBJRE13TVNBeU1qTWdNamt4VkRJM09DQXlOelJVTXpNd0lESTFPVkV6T1RZZ01qTXdJRE01TmlBeE5qTlJNemsySURFek5TQXpPRFVnTVRBM1ZETTFNaUExTVZReU9Ea2dOMVF4T1RVZ0xURXdVVEV4T0NBdE1UQWdPRFlnTVRsVU5UTWdPRGRSTlRNZ01USTJJRGMwSURFME0xUXhNVGdnTVRZd1VURXpNeUF4TmpBZ01UUTJJREUxTVZReE5qQWdNVEl3VVRFMk1DQTVOQ0F4TkRJZ056WlVNVEV4SURVNFVURXdPU0ExTnlBeE1EZ2dOVGRVTVRBM0lEVTFVVEV3T0NBMU1pQXhNVFVnTkRkVU1UUTJJRE0wVkRJd01TQXlOMUV5TXpjZ01qY2dNall6SURNNFZETXdNU0EyTmxRek1UZ2dPVGRVTXpJeklERXlNbEV6TWpNZ01UVXdJRE13TWlBeE5qUlVNalUwSURFNE1WUXhPVFVnTVRrMlZERTBPQ0F5TXpGUk1UTXhJREkxTmlBeE16RWdNamc1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F6TnlJZ1pEMGlUVEk0TnlBMk1qaFJNamczSURZek5TQXlNekFnTmpNM1VUSXdOeUEyTXpjZ01qQXdJRFl6T0ZReE9UTWdOalEzVVRFNU15QTJOVFVnTVRrM0lEWTJOMVF5TURRZ05qZ3lVVEl3TmlBMk9ETWdOREF6SURZNE0xRTFOekFnTmpneUlEVTVNQ0EyT0RKVU5qTXdJRFkzTmxFM01ESWdOalU1SURjMU1pQTFPVGRVT0RBeklEUXpNVkU0TURNZ01qYzFJRFk1TmlBeE5URlVORFEwSUROTU5ETXdJREZNTWpNMklEQklNVEkxU0RjeVVUUTRJREFnTkRFZ01sUXpNeUF4TVZFek15QXhNeUF6TmlBeU5WRTBNQ0EwTVNBME5DQTBNMVEyTnlBME5sRTVOQ0EwTmlBeE1qY2dORGxSTVRReElEVXlJREUwTmlBMk1WRXhORGtnTmpVZ01qRTRJRE16T1ZReU9EY2dOakk0V2swM01ETWdORFk1VVRjd015QTFNRGNnTmpreUlEVXpOMVEyTmpZZ05UZzBWRFl5T1NBMk1UTlVOVGt3SURZeU9WUTFOVFVnTmpNMlVUVTFNeUEyTXpZZ05UUXhJRFl6TmxRMU1USWdOak0yVkRRM09TQTJNemRJTkRNMlVUTTVNaUEyTXpjZ016ZzJJRFl5TjFFek9EUWdOakl6SURNeE15QXpNemxVTWpReUlEVXlVVEkwTWlBME9DQXlOVE1nTkRoVU16TXdJRFEzVVRNek5TQTBOeUF6TkRrZ05EZFVNemN6SURRMlVUUTVPU0EwTmlBMU9ERWdNVEk0VVRZeE55QXhOalFnTmpRd0lESXhNbFEyT0RNZ016TTVWRGN3TXlBME5qbGFJaTgrUEhCaGRHZ2dhV1E5SWsxS1dDMHp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kxWUkZXQzFKTFRGRU5EWXhJaUJrUFNKTk1qWWdNemcxVVRFNUlETTVNaUF4T1NBek9UVlJNVGtnTXprNUlESXlJRFF4TVZReU55QTBNalZSTWprZ05ETXdJRE0ySURRek1GUTROeUEwTXpGSU1UUXdUREUxT1NBMU1URlJNVFl5SURVeU1pQXhOallnTlRRd1ZERTNNeUExTmpaVU1UYzVJRFU0TmxReE9EY2dOakF6VkRFNU55QTJNVFZVTWpFeElEWXlORlF5TWprZ05qSTJVVEkwTnlBMk1qVWdNalUwSURZeE5WUXlOakVnTlRrMlVUSTJNU0ExT0RrZ01qVXlJRFUwT1ZReU16SWdORGN3VERJeU1pQTBNek5STWpJeUlEUXpNU0F5TnpJZ05ETXhTRE15TTFFek16QWdOREkwSURNek1DQTBNakJSTXpNd0lETTVPQ0F6TVRjZ016ZzFTREl4TUV3eE56UWdNalF3VVRFek5TQTRNQ0F4TXpVZ05qaFJNVE0xSURJMklERTJNaUF5TmxFeE9UY2dNallnTWpNd0lEWXdWREk0TXlBeE5EUlJNamcxSURFMU1DQXlPRGdnTVRVeFZETXdNeUF4TlROSU16QTNVVE15TWlBeE5UTWdNekl5SURFME5WRXpNaklnTVRReUlETXhPU0F4TXpOUk16RTBJREV4TnlBek1ERWdPVFZVTWpZM0lEUTRWREl4TmlBMlZERTFOU0F0TVRGUk1USTFJQzB4TVNBNU9DQTBWRFU1SURVMlVUVTNJRFkwSURVM0lEZ3pWakV3TVV3NU1pQXlOREZSTVRJM0lETTRNaUF4TWpnZ016Z3pVVEV5T0NBek9EVWdOemNnTXpnMVNESTJXaUl2UGp4d1lYUm9JR2xrUFNKTlNsZ3R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kxWUkZXQzFPTFRkRElpQmtQU0pOTVRNNUlDMHlORGxJTVRNM1VURXlOU0F0TWpRNUlERXhPU0F0TWpNMVZqSTFNVXd4TWpBZ056TTNVVEV6TUNBM05UQWdNVE01SURjMU1GRXhOVElnTnpVd0lERTFPU0EzTXpWV0xUSXpOVkV4TlRFZ0xUSTBPU0F4TkRFZ0xUSTBPVWd4TXpsYUlpOCtQSEJoZEdnZ2FXUTlJazFLV0Mwek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B6TFZSRldDMUpMVEZFTkRVMElpQmtQU0pOTXpFeElEUXpVVEk1TmlBek1DQXlOamNnTVRWVU1qQTJJREJSTVRReklEQWdNVEExSURRMVZEWTJJREUyTUZFMk5pQXlOalVnTVRReklETTFNMVF6TVRRZ05EUXlVVE0yTVNBME5ESWdOREF4SURNNU5FdzBNRFFnTXprNFVUUXdOaUEwTURFZ05EQTVJRFF3TkZRME1UZ2dOREV5VkRRek1TQTBNVGxVTkRRM0lEUXlNbEUwTmpFZ05ESXlJRFEzTUNBME1UTlVORGd3SURNNU5GRTBPREFnTXpjNUlEUXlNeUF4TlRKVU16WXpJQzA0TUZFek5EVWdMVEV6TkNBeU9EWWdMVEUyT1ZReE5URWdMVEl3TlZFeE1DQXRNakExSURFd0lDMHhNemRSTVRBZ0xURXhNU0F5T0NBdE9URlVOelFnTFRjeFVUZzVJQzAzTVNBeE1ESWdMVGd3VkRFeE5pQXRNVEV4VVRFeE5pQXRNVEl4SURFeE5DQXRNVE13VkRFd055QXRNVFEwVkRrNUlDMHhOVFJVT1RJZ0xURTJNa3c1TUNBdE1UWTBTRGt4VVRFd01TQXRNVFkzSURFMU1TQXRNVFkzVVRFNE9TQXRNVFkzSURJeE1TQXRNVFUxVVRJek5DQXRNVFEwSURJMU5DQXRNVEl5VkRJNE1pQXROelZSTWpnNElDMDFOaUF5T1RnZ0xURXpVVE14TVNBek5TQXpNVEVnTkROYVRUTTROQ0F6TWpoTU16Z3dJRE16T1ZFek56Y2dNelV3SURNM05TQXpOVFJVTXpZNUlETTJPRlF6TlRrZ016Z3lWRE0wTmlBek9UTlVNekk0SURRd01sUXpNRFlnTkRBMVVUSTJNaUEwTURVZ01qSXhJRE0xTWxFeE9URWdNekV6SURFM01TQXlNek5VTVRVeElERXhOMUV4TlRFZ016Z2dNakV6SURNNFVUSTJPU0F6T0NBek1qTWdNVEE0VERNek1TQXhNVGhNTXpnMElETXlPRm9pTHo0OGNHRjBhQ0JwWkQwaVRVcFlMVE1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FZSRldDMUpMVEZFTkRNNUlpQmtQU0pOTkRnZ01WRXpNU0F4SURNeElERXhVVE14SURFeklETTBJREkxVVRNNElEUXhJRFF5SURRelZEWTFJRFEyVVRreUlEUTJJREV5TlNBME9WRXhNemtnTlRJZ01UUTBJRFl4VVRFME5pQTJOaUF5TVRVZ016UXlWREk0TlNBMk1qSlJNamcxSURZeU9TQXlPREVnTmpJNVVUSTNNeUEyTXpJZ01qSTRJRFl6TkVneE9UZFJNVGt4SURZME1DQXhPVEVnTmpReVZERTVNeUEyTlRsUk1UazNJRFkzTmlBeU1ETWdOamd3U0RjME1sRTNORGtnTmpjMklEYzBPU0EyTmpsUk56UTVJRFkyTkNBM016WWdOVFUzVkRjeU1pQTBORGRSTnpJd0lEUTBNQ0EzTURJZ05EUXdTRFk1TUZFMk9ETWdORFExSURZNE15QTBOVE5STmpneklEUTFOQ0EyT0RZZ05EYzNWRFk0T1NBMU16QlJOamc1SURVMk1DQTJPRElnTlRjNVZEWTJNeUEyTVRCVU5qSTJJRFl5TmxRMU56VWdOak16VkRVd015QTJNelJJTkRnd1VUTTVPQ0EyTXpNZ016a3pJRFl6TVZFek9EZ2dOakk1SURNNE5pQTJNak5STXpnMUlEWXlNaUF6TlRJZ05Ea3lURE15TUNBek5qTklNemMxVVRNM09DQXpOak1nTXprNElETTJNMVEwTWpZZ016WTBWRFEwT0NBek5qZFVORGN5SURNM05GUTBPRGtnTXpnMlVUVXdNaUF6T1RnZ05URXhJRFF4T1ZRMU1qUWdORFUzVkRVeU9TQTBOelZSTlRNeUlEUTRNQ0ExTkRnZ05EZ3dTRFUyTUZFMU5qY2dORGMxSURVMk55QTBOekJSTlRZM0lEUTJOeUExTXpZZ016TTVWRFV3TWlBeU1EZFJOVEF3SURJd01DQTBPRElnTWpBd1NEUTNNRkUwTmpNZ01qQTJJRFEyTXlBeU1USlJORFl6SURJeE5TQTBOamdnTWpNMFZEUTNNeUF5TnpSUk5EY3pJRE13TXlBME5UTWdNekV3VkRNMk5DQXpNVGRJTXpBNVRESTNOeUF4T1RCUk1qUTFJRFkySURJME5TQTJNRkV5TkRVZ05EWWdNek0wSURRMlNETTFPVkV6TmpVZ05EQWdNelkxSURNNVZETTJNeUF4T1ZFek5Ua2dOaUF6TlRNZ01FZ3pNelpSTWprMUlESWdNVGcxSURKUk1USXdJRElnT0RZZ01sUTBPQ0F4V2lJdlBqeHdZWFJvSUdsa1BTSk5TbGd0TXkxVVJWZ3RTUzB5TVRCRklpQmtQU0pOTVRNM0lEWTRNMUV4TXpnZ05qZ3pJREl3T1NBMk9EaFVNamd5SURZNU5GRXlPVFFnTmprMElESTVOQ0EyT0RWUk1qazBJRFkzTkNBeU5UZ2dOVE0wVVRJeU1DQXpPRFlnTWpJd0lETTRNMUV5TWpBZ016Z3hJREl5TnlBek9EaFJNamc0SURRME1pQXpOVGNnTkRReVVUUXhNU0EwTkRJZ05EUTBJRFF4TlZRME56Z2dNek0yVVRRM09DQXlPRFVnTkRRd0lERTNPRlEwTURJZ05UQlJOREF6SURNMklEUXdOeUF6TVZRME1qSWdNalpSTkRVd0lESTJJRFEzTkNBMU5sUTFNVE1nTVRNNFVUVXhOaUF4TkRrZ05URTVJREUxTVZRMU16VWdNVFV6VVRVMU5TQXhOVE1nTlRVMUlERTBOVkUxTlRVZ01UUTBJRFUxTVNBeE16QlJOVE0xSURjeElEVXdNQ0F6TTFFME5qWWdMVEV3SURReE9TQXRNVEJJTkRFMFVUTTJOeUF0TVRBZ016UTJJREUzVkRNeU5TQTNORkV6TWpVZ09UQWdNell4SURFNU1sUXpPVGdnTXpRMVVUTTVPQ0EwTURRZ016VTBJRFF3TkVnek5EbFJNalkySURRd05DQXlNRFVnTXpBMlRERTVPQ0F5T1ROTU1UWTBJREUxT0ZFeE16SWdNamdnTVRJM0lERTJVVEV4TkNBdE1URWdPRE1nTFRFeFVUWTVJQzB4TVNBMU9TQXRNbFEwT0NBeE5sRTBPQ0F6TUNBeE1qRWdNekl3VERFNU5TQTJNVFpSTVRrMUlEWXlPU0F4T0RnZ05qTXlWREUwT1NBMk16ZElNVEk0VVRFeU1pQTJORE1nTVRJeUlEWTBOVlF4TWpRZ05qWTBVVEV5T1NBMk9ETWdNVE0zSURZNE0xb2lMejQ4Y0dGMGFDQnBaRDBpVFVwWUxUTXRWRVZZTFVrdE1VUTBNellpSUdROUlrMDFNQ0F5TlRKUk5UQWdNelkzSURFeE55QTBOek5VTWpnMklEWTBNVlEwT1RBZ056QTBVVFU0TUNBM01EUWdOak16SURZMU0xRTJORElnTmpReklEWTBPQ0EyTXpaVU5qVTJJRFl5Tmt3Mk5UY2dOakl6VVRZMk1DQTJNak1nTmpnMElEWTBPVkUyT1RFZ05qVTFJRFk1T1NBMk5qTlVOekUxSURZM09WUTNNalVnTmprd1REYzBNQ0EzTURWSU56UTJVVGMyTUNBM01EVWdOell3SURZNU9GRTNOakFnTmprMElEY3lPQ0ExTmpGUk5qa3lJRFF5TWlBMk9USWdOREl4VVRZNU1DQTBNVFlnTmpnM0lEUXhOVlEyTmprZ05ERXpTRFkxTTFFMk5EY2dOREU1SURZME55QTBNakpSTmpRM0lEUXlNeUEyTkRnZ05ESTVWRFkxTUNBME5EbFVOalV4SURRNE1WRTJOVEVnTlRVeUlEWXhPU0EyTURWVU5URXdJRFkxT1ZFME9EUWdOalU1SURRMU5DQTJOVEpVTXpneUlEWXlPRlF5T1RrZ05UY3lWREl5TmlBME56bFJNVGswSURReU1pQXhOelVnTXpRMlZERTFOaUF5TWpKUk1UVTJJREV3T0NBeU16SWdOVGhSTWpnd0lESTBJRE0xTUNBeU5GRTBOREVnTWpRZ05URXlJRGt5VkRZd05pQXlOREJSTmpFd0lESTFNeUEyTVRJZ01qVTFWRFl5T0NBeU5UZFJOalE0SURJMU55QTJORGdnTWpRNFVUWTBPQ0F5TkRNZ05qUTNJREl6T1ZFMk1UZ2dNVE15SURVeU15QTFOVlF6TVRrZ0xUSXlVVEl3TmlBdE1qSWdNVEk0SURVelZEVXdJREkxTWxvaUx6NDhjR0YwYUNCcFpEMGlUVXBZTFRN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eTFVUlZndFNTMHhSRFEwTWlJZ1pEMGlUVGMwTUNBME16VlJOelF3SURNeU1DQTJOellnTWpFelZEVXhNU0EwTWxRek1EUWdMVEl5VVRJd055QXRNaklnTVRNNElETTFWRFV4SURJd01WRTFNQ0F5TURrZ05UQWdNalEwVVRVd0lETTBOaUE1T0NBME16aFVNakkzSURZd01WRXpOVEVnTnpBMElEUTNOaUEzTURSUk5URTBJRGN3TkNBMU1qUWdOekF6VVRZeU1TQTJPRGtnTmpnd0lEWXhOMVEzTkRBZ05ETTFXazAyTXpjZ05EYzJVVFl6TnlBMU5qVWdOVGt4SURZeE5WUTBOellnTmpZMVVUTTVOaUEyTmpVZ016SXlJRFl3TlZFeU5ESWdOVFF5SURJd01DQTBNamhVTVRVM0lESXhObEV4TlRjZ01USTJJREl3TUNBM00xUXpNVFFnTVRsUk5EQTBJREU1SURRNE5TQTVPRlEyTURnZ016RXpVVFl6TnlBME1EZ2dOak0zSURRM05sb2lMejQ4Y0dGMGFDQnBaRDBpVFVwWUxUTXRWRVZZTFVrdE1VUTNNREFpSUdROUlrMHhPVEFnTFRJeVVURXlOQ0F0TWpJZ056WWdNVEZVTWpjZ01UQTNVVEkzSURFM05DQTVOeUF5TXpKTU1UQTNJREl6T1V3NU9TQXlORGhSTnpZZ01qY3pJRGMySURNd05GRTNOaUF6TmpRZ01UUTBJRFF3T0ZReU9UQWdORFV5U0RNd01sRXpOakFnTkRVeUlEUXdOU0EwTWpGUk5ESTRJRFF3TlNBME1qZ2dNemt5VVRReU9DQXpPREVnTkRFM0lETTJPVlF6T1RFZ016VTJVVE00TWlBek5UWWdNemN4SURNMk5WUXpNemdnTXpnelZESTRNeUF6T1RKUk1qRTNJRE01TWlBeE5qY2dNelk0VkRFeE5pQXpNRGhSTVRFMklESTRPU0F4TXpNZ01qY3lVVEUwTWlBeU5qTWdNVFExSURJMk1sUXhOVGNnTWpZMFVURTRPQ0F5TnpnZ01qTTRJREkzT0VneU5ETlJNekE0SURJM09DQXpNRGdnTWpRM1VUTXdPQ0F5TURZZ01qSXpJREl3TmxFeE56Y2dNakEySURFME1pQXlNVGxNTVRNeUlESXhNbEUyT0NBeE5qa2dOamdnTVRFeVVUWTRJRE01SURJd01TQXpPVkV5TlRNZ016a2dNamcySURRNVZETXlPQ0EzTWxRek5EVWdPVFJVTXpZeUlERXdOVkV6TnpZZ01UQXpJRE0zTmlBNE9GRXpOellnTnprZ016WTFJRFl5VkRNek5DQXlObFF5TnpVZ0xUaFVNVGt3SUMweU1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OQklpQjRiR2x1YXpwb2NtVm1QU0lqVFVwWUxUTXRWRVZZTFVrdE1VUTBNMEVpTHo0OEwyYytQR2NnWkdGMFlTMXRiV3d0Ym05a1pUMGliV2tpSUhSeVlXNXpabTl5YlQwaWRISmhibk5zWVhSbEtEYzROaXd3S1NJK1BIVnpaU0JrWVhSaExXTTlJakZFTkRNMElpQjRiR2x1YXpwb2NtVm1QU0lqVFVwWUxUTXRWRVZZTFVrdE1VUTBNelFpTHo0OEwyYytQR2NnWkdGMFlTMXRiV3d0Ym05a1pUMGliV2tpSUhSeVlXNXpabTl5YlQwaWRISmhibk5zWVhSbEtERTFNellzTUNraVBqeDFjMlVnWkdGMFlTMWpQU0l4UkRRME1DSWdlR3hwYm1zNmFISmxaajBpSTAxS1dDMHpMVlJGV0MxSkxURkVORFF3SWk4K1BDOW5QanhuSUdSaGRHRXRiVzFzTFc1dlpHVTlJbTF2SWlCMGNtRnVjMlp2Y20wOUluUnlZVzV6YkdGMFpTZ3lPRFkwTGpnc01Da2lQangxYzJVZ1pHRjBZUzFqUFNJelFTSWdlR3hwYm1zNmFISmxaajBpSTAxS1dDMHpMVlJGV0MxT0xUTkJJaTgrUEM5blBqeG5JR1JoZEdFdGJXMXNMVzV2WkdVOUltMXBJaUIwY21GdWMyWnZjbTA5SW5SeVlXNXpiR0YwWlNnek5ESXdMallzTUNraVBqeDFjMlVnWkdGMFlTMWpQU0l4UkRRME15SWdlR3hwYm1zNmFISmxaajBpSTAxS1dDMHpMVlJGV0MxSkxURkVORFF6SWk4K1BDOW5QanhuSUdSaGRHRXRiVzFzTFc1dlpHVTlJbTFwSWlCMGNtRnVjMlp2Y20wOUluUnlZVzV6YkdGMFpTZzBNVGN4TGpZc01Da2lQangxYzJVZ1pHRjBZUzFqUFNJeFJEUTFSaUlnZUd4cGJtczZhSEpsWmowaUkwMUtXQzB6TFZSRldDMUpMVEZFTkRWR0lpOCtQQzluUGp4bklHUmhkR0V0Ylcxc0xXNXZaR1U5SW0xcElpQjBjbUZ1YzJadmNtMDlJblJ5WVc1emJHRjBaU2cwTmpJeUxqWXNNQ2tpUGp4MWMyVWdaR0YwWVMxalBTSXhSRFExTWlJZ2VHeHBibXM2YUhKbFpqMGlJMDFLV0MwekxWUkZXQzFKTFRGRU5EVXlJaTgrUEM5blBqeG5JR1JoZEdFdGJXMXNMVzV2WkdVOUltMXBJaUIwY21GdWMyWnZjbTA5SW5SeVlXNXpiR0YwWlNnMU1EZzRMallzTUNraVBqeDFjMlVnWkdGMFlTMWpQU0l4UkRRMk15SWdlR3hwYm1zNmFISmxaajBpSTAxS1dDMHpMVlJGV0MxSkxURkVORFl6SWk4K1BDOW5QanhuSUdSaGRHRXRiVzFzTFc1dlpHVTlJbTFwSWlCMGNtRnVjMlp2Y20wOUluUnlZVzV6YkdGMFpTZzFOVGN6TGpZc01Da2lQangxYzJVZ1pHRjBZUzFqUFNJeFJEUTBSU0lnZUd4cGJtczZhSEpsWmowaUkwMUtXQzB6TFZSRldDMUpMVEZFTkRSRklpOCtQQzluUGp4bklHUmhkR0V0Ylcxc0xXNXZaR1U5SW0xcElpQjBjbUZ1YzJadmNtMDlJblJ5WVc1emJHRjBaU2cyTVRBeUxqWXNNQ2tpUGp4MWMyVWdaR0YwWVMxalBTSXhSRFExT1NJZ2VHeHBibXM2YUhKbFpqMGlJMDFLV0MwekxWUkZXQzFKTFRGRU5EVTVJaTgrUEM5blBqeG5JR1JoZEdFdGJXMXNMVzV2WkdVOUltMXBJaUIwY21GdWMyWnZjbTA5SW5SeVlXNXpiR0YwWlNnMk5EQXdMallzTUNraVBqeDFjMlVnWkdGMFlTMWpQU0l4UkRRMU1pSWdlR3hwYm1zNmFISmxaajBpSTAxS1dDMHpMVlJGV0MxSkxURkVORFV5SWk4K1BDOW5QanhuSUdSaGRHRXRiVzFzTFc1dlpHVTlJbTFwSWlCMGNtRnVjMlp2Y20wOUluUnlZVzV6YkdGMFpTZzJPRFkyTGpZc01Da2lQangxYzJVZ1pHRjBZUzFqUFNJeFJEUTFRaUlnZUd4cGJtczZhSEpsWmowaUkwMUtXQzB6TFZSRldDMUpMVEZFTkRWQ0lpOCtQQzluUGp4bklHUmhkR0V0Ylcxc0xXNXZaR1U5SW0xcElpQjBjbUZ1YzJadmNtMDlJblJ5WVc1emJHRjBaU2czTkRZMkxqWXNNQ2tpUGp4MWMyVWdaR0YwWVMxalBTSXhSRFExTUNJZ2VHeHBibXM2YUhKbFpqMGlJMDFLV0MwekxWUkZXQzFKTFRGRU5EVXdJaTgrUEM5blBqeG5JR1JoZEdFdGJXMXNMVzV2WkdVOUltMXBJaUIwY21GdWMyWnZjbTA5SW5SeVlXNXpiR0YwWlNnM09EazVMallzTUNraVBqeDFjMlVnWkdGMFlTMWpQU0l4UkRRMU1pSWdlR3hwYm1zNmFISmxaajBpSTAxS1dDMHpMVlJGV0MxSkxURkVORFV5SWk4K1BDOW5QanhuSUdSaGRHRXRiVzFzTFc1dlpHVTlJbTF2SWlCMGNtRnVjMlp2Y20wOUluUnlZVzV6YkdGMFpTZzROalF6TGpNc01Da2lQangxYzJVZ1pHRjBZUzFqUFNJelJDSWdlR3hwYm1zNmFISmxaajBpSTAxS1dDMHpMVlJGV0MxT0xUTkVJaTgrUEM5blBqeG5JR1JoZEdFdGJXMXNMVzV2WkdVOUltMXpkV0lpSUhSeVlXNXpabTl5YlQwaWRISmhibk5zWVhSbEtEazJPVGt1TVN3d0tTSStQR2NnWkdGMFlTMXRiV3d0Ym05a1pUMGliV2tpUGp4MWMyVWdaR0YwWVMxalBTSXhSRFEwUmlJZ2VHeHBibXM2YUhKbFpqMGlJMDFLV0MwekxWUkZXQzFKTFRGRU5EUkdJaTgrUEM5blBqeG5JR1JoZEdFdGJXMXNMVzV2WkdVOUltMXVJaUIwY21GdWMyWnZjbTA5SW5SeVlXNXpiR0YwWlNnME5qSXNMVEUxTUNrZ2MyTmhiR1VvTUM0M01EY3BJajQ4ZFhObElHUmhkR0V0WXowaU16QWlJSGhzYVc1ck9taHlaV1k5SWlOTlNsZ3RNeTFVUlZndFRpMHpNQ0l2UGp3dlp6NDhMMmMrUEdjZ1pHRjBZUzF0Yld3dGJtOWtaVDBpYlc4aUlIUnlZVzV6Wm05eWJUMGlkSEpoYm5Oc1lYUmxLREV3TnpnMkxqa3NNQ2tpUGp4MWMyVWdaR0YwWVMxalBTSXlRaUlnZUd4cGJtczZhSEpsWmowaUkwMUtXQzB6TFZSRldDMU9MVEpDSWk4K1BDOW5QanhuSUdSaGRHRXRiVzFzTFc1dlpHVTlJbTFwSWlCMGNtRnVjMlp2Y20wOUluUnlZVzV6YkdGMFpTZ3hNVGM0Tnk0eExEQXBJajQ4ZFhObElHUmhkR0V0WXowaU1VUTBOakFpSUhoc2FXNXJPbWh5WldZOUlpTk5TbGd0TXkxVVJWZ3RTUzB4UkRRMk1DSXZQand2Wno0OFp5QmtZWFJoTFcxdGJDMXViMlJsUFNKdGJ5SWdkSEpoYm5ObWIzSnRQU0owY21GdWMyeGhkR1VvTVRJeU5UWXVNU3d3S1NJK1BIVnpaU0JrWVhSaExXTTlJakk0SWlCNGJHbHVhenBvY21WbVBTSWpUVXBZTFRNdFZFVllMVTR0TWpnaUx6NDhMMmMrUEdjZ1pHRjBZUzF0Yld3dGJtOWtaVDBpYldraUlIUnlZVzV6Wm05eWJUMGlkSEpoYm5Oc1lYUmxLREV5TmpRMUxqRXNNQ2tpUGp4MWMyVWdaR0YwWVMxalBTSXhSRFF6TnlJZ2VHeHBibXM2YUhKbFpqMGlJMDFLV0MwekxWUkZXQzFKTFRGRU5ETTNJaTgrUEM5blBqeG5JR1JoZEdFdGJXMXNMVzV2WkdVOUltMXBJaUIwY21GdWMyWnZjbTA5SW5SeVlXNXpiR0YwWlNneE16UTNNeTR4TERBcElqNDhkWE5sSUdSaGRHRXRZejBpTVVRME5UWWlJSGhzYVc1ck9taHlaV1k5SWlOTlNsZ3RNeTFVUlZndFNTMHhSRFExTmlJdlBqd3ZaejQ4WnlCa1lYUmhMVzF0YkMxdWIyUmxQU0p0YVNJZ2RISmhibk5tYjNKdFBTSjBjbUZ1YzJ4aGRHVW9NVE00TVRndU1Td3dLU0krUEhWelpTQmtZWFJoTFdNOUlqRkVORFl3SWlCNGJHbHVhenBvY21WbVBTSWpUVXBZTFRNdFZFVllMVWt0TVVRME5qQWlMejQ4TDJjK1BHY2daR0YwWVMxdGJXd3RibTlrWlQwaWJYTjFZaUlnZEhKaGJuTm1iM0p0UFNKMGNtRnVjMnhoZEdVb01UUXlPRGN1TVN3d0tTSStQR2NnWkdGMFlTMXRiV3d0Ym05a1pUMGliV2tpUGp4MWMyVWdaR0YwWVMxalBTSXhSRFEyTVNJZ2VHeHBibXM2YUhKbFpqMGlJMDFLV0MwekxWUkZXQzFKTFRGRU5EWXhJaTgrUEM5blBqeG5JR1JoZEdFdGJXMXNMVzV2WkdVOUlsUmxXRUYwYjIwaUlIUnlZVzV6Wm05eWJUMGlkSEpoYm5Oc1lYUmxLRE01TkN3dE1UVXdLU0J6WTJGc1pTZ3dMamN3TnlraUlHUmhkR0V0YldwNExYUmxlR05zWVhOelBTSlBVa1FpUGp4bklHUmhkR0V0Ylcxc0xXNXZaR1U5SW0xcElqNDhkWE5sSUdSaGRHRXRZejBpTVVRME5ETWlJSGhzYVc1ck9taHlaV1k5SWlOTlNsZ3RNeTFVUlZndFNTMHhSRFEwTXlJdlBqd3ZaejQ4WnlCa1lYUmhMVzF0YkMxdWIyUmxQU0p0YVNJZ2RISmhibk5tYjNKdFBTSjBjbUZ1YzJ4aGRHVW9OelV4TERBcElqNDhkWE5sSUdSaGRHRXRZejBpTVVRME5VTWlJSGhzYVc1ck9taHlaV1k5SWlOTlNsZ3RNeTFVUlZndFNTMHhSRFExUXlJdlBqd3ZaejQ4WnlCa1lYUmhMVzF0YkMxdWIyUmxQU0p0YVNJZ2RISmhibk5tYjNKdFBTSjBjbUZ1YzJ4aGRHVW9NVEl6Tml3d0tTSStQSFZ6WlNCa1lYUmhMV005SWpGRU5EVkdJaUI0YkdsdWF6cG9jbVZtUFNJalRVcFlMVE10VkVWWUxVa3RNVVEwTlVZaUx6NDhMMmMrUEdjZ1pHRjBZUzF0Yld3dGJtOWtaVDBpYldraUlIUnlZVzV6Wm05eWJUMGlkSEpoYm5Oc1lYUmxLREUyT0Rjc01Da2lQangxYzJVZ1pHRjBZUzFqUFNJeFJEUTJNU0lnZUd4cGJtczZhSEpsWmowaUkwMUtXQzB6TFZSRldDMUpMVEZFTkRZeElpOCtQQzluUGp3dlp6NDhMMmMrUEdjZ1pHRjBZUzF0Yld3dGJtOWtaVDBpVkdWWVFYUnZiU0lnWkdGMFlTMXRhbmd0ZEdWNFkyeGhjM005SWs5U1JDSWdkSEpoYm5ObWIzSnRQU0owY21GdWMyeGhkR1VvTVRZeE56a3VNeXd3S1NJK1BHY2daR0YwWVMxdGJXd3RibTlrWlQwaWJXOGlJSFJ5WVc1elptOXliVDBpZEhKaGJuTnNZWFJsS0RBZ0xUQXVOU2tpUGp4MWMyVWdaR0YwWVMxalBTSTNReUlnZUd4cGJtczZhSEpsWmowaUkwMUtXQzB6TFZSRldDMU9MVGRESWk4K1BDOW5Qand2Wno0OFp5QmtZWFJoTFcxdGJDMXViMlJsUFNKdGFTSWdkSEpoYm5ObWIzSnRQU0owY21GdWMyeGhkR1VvTVRZME5UY3VNeXd3S1NJK1BIVnpaU0JrWVhSaExXTTlJakZFTkROR0lpQjRiR2x1YXpwb2NtVm1QU0lqVFVwWUxUTXRWRVZZTFVrdE1VUTBNMFlpTHo0OEwyYytQR2NnWkdGMFlTMXRiV3d0Ym05a1pUMGliV2tpSUhSeVlXNXpabTl5YlQwaWRISmhibk5zWVhSbEtERTNNVE00TGpNc01Da2lQangxYzJVZ1pHRjBZUzFqUFNJeFJEUTFOaUlnZUd4cGJtczZhSEpsWmowaUkwMUtXQzB6TFZSRldDMUpMVEZFTkRVMklpOCtQQzluUGp4bklHUmhkR0V0Ylcxc0xXNXZaR1U5SW0xcElpQjBjbUZ1YzJadmNtMDlJblJ5WVc1emJHRjBaU2d4TnpRNE15NHpMREFwSWo0OGRYTmxJR1JoZEdFdFl6MGlNVVEwTlVJaUlIaHNhVzVyT21oeVpXWTlJaU5OU2xndE15MVVSVmd0U1MweFJEUTFRaUl2UGp3dlp6NDhaeUJrWVhSaExXMXRiQzF1YjJSbFBTSnRhU0lnZEhKaGJuTm1iM0p0UFNKMGNtRnVjMnhoZEdVb01UZ3dPRE11TXl3d0tTSStQSFZ6WlNCa1lYUmhMV005SWpGRU5EVXlJaUI0YkdsdWF6cG9jbVZtUFNJalRVcFlMVE10VkVWWUxVa3RNVVEwTlRJaUx6NDhMMmMrUEdjZ1pHRjBZUzF0Yld3dGJtOWtaVDBpYldraUlIUnlZVzV6Wm05eWJUMGlkSEpoYm5Oc1lYUmxLREU0TlRRNUxqTXNNQ2tpUGp4MWMyVWdaR0YwWVMxalBTSXhSRFEwUlNJZ2VHeHBibXM2YUhKbFpqMGlJMDFLV0MwekxWUkZXQzFKTFRGRU5EUkZJaTgrUEM5blBqeG5JR1JoZEdFdGJXMXNMVzV2WkdVOUltMXBJaUIwY21GdWMyWnZjbTA5SW5SeVlXNXpiR0YwWlNneE9UQTNPQzR6TERBcElqNDhkWE5sSUdSaGRHRXRZejBpTVVRME5UUWlJSGhzYVc1ck9taHlaV1k5SWlOTlNsZ3RNeTFVUlZndFNTMHhSRFExTkNJdlBqd3ZaejQ4WnlCa1lYUmhMVzF0YkMxdWIyUmxQU0p0YVNJZ2RISmhibk5tYjNKdFBTSjBjbUZ1YzJ4aGRHVW9NVGsxTlRVdU15d3dLU0krUEhWelpTQmtZWFJoTFdNOUlqRkVORFV5SWlCNGJHbHVhenBvY21WbVBTSWpUVXBZTFRNdFZFVllMVWt0TVVRME5USWlMejQ4TDJjK1BHY2daR0YwWVMxdGJXd3RibTlrWlQwaWJXOGlJSFJ5WVc1elptOXliVDBpZEhKaGJuTnNZWFJsS0RJd01ESXhMak1zTUNraVBqeDFjMlVnWkdGMFlTMWpQU0l5T1NJZ2VHeHBibXM2YUhKbFpqMGlJMDFLV0MwekxWUkZXQzFPTFRJNUlpOCtQQzluUGp4bklHUmhkR0V0Ylcxc0xXNXZaR1U5SW0xdklpQjBjbUZ1YzJadmNtMDlJblJ5WVc1emJHRjBaU2d5TURZek1pNDFMREFwSWo0OGRYTmxJR1JoZEdFdFl6MGlNa0lpSUhoc2FXNXJPbWh5WldZOUlpTk5TbGd0TXkxVVJWZ3RUaTB5UWlJdlBqd3ZaejQ4WnlCa1lYUmhMVzF0YkMxdWIyUmxQU0p0YVNJZ2RISmhibk5tYjNKdFBTSjBjbUZ1YzJ4aGRHVW9NakUyTXpJdU55d3dLU0krUEhWelpTQmtZWFJoTFdNOUlqRkVORFl3SWlCNGJHbHVhenBvY21WbVBTSWpUVXBZTFRNdFZFVllMVWt0TVVRME5qQWlMejQ4TDJjK1BHY2daR0YwWVMxdGJXd3RibTlrWlQwaWJXOGlJSFJ5WVc1elptOXliVDBpZEhKaGJuTnNZWFJsS0RJeU1UQXhMamNzTUNraVBqeDFjMlVnWkdGMFlTMWpQU0l5T0NJZ2VHeHBibXM2YUhKbFpqMGlJMDFLV0MwekxWUkZXQzFPTFRJNElpOCtQQzluUGp4bklHUmhkR0V0Ylcxc0xXNXZaR1U5SW0xcElpQjBjbUZ1YzJadmNtMDlJblJ5WVc1emJHRjBaU2d5TWpRNU1DNDNMREFwSWo0OGRYTmxJR1JoZEdFdFl6MGlNVVEwTXpraUlIaHNhVzVyT21oeVpXWTlJaU5OU2xndE15MVVSVmd0U1MweFJEUXpPU0l2UGp3dlp6NDhaeUJrWVhSaExXMXRiQzF1YjJSbFBTSnRhU0lnZEhKaGJuTm1iM0p0UFNKMGNtRnVjMnhoZEdVb01qTXlNemt1Tnl3d0tTSStQSFZ6WlNCa1lYUmhMV005SWpGRU5EVXlJaUI0YkdsdWF6cG9jbVZtUFNJalRVcFlMVE10VkVWWUxVa3RNVVEwTlRJaUx6NDhMMmMrUEdjZ1pHRjBZUzF0Yld3dGJtOWtaVDBpYldraUlIUnlZVzV6Wm05eWJUMGlkSEpoYm5Oc1lYUmxLREl6TnpBMUxqY3NNQ2tpUGp4MWMyVWdaR0YwWVMxalBTSXhSRFEyTVNJZ2VHeHBibXM2YUhKbFpqMGlJMDFLV0MwekxWUkZXQzFKTFRGRU5EWXhJaTgrUEM5blBqeG5JR1JoZEdFdGJXMXNMVzV2WkdVOUltMXBJaUIwY21GdWMyWnZjbTA5SW5SeVlXNXpiR0YwWlNneU5EQTJOaTQzTERBcElqNDhkWE5sSUdSaGRHRXRZejBpTVVRME5UQWlJSGhzYVc1ck9taHlaV1k5SWlOTlNsZ3RNeTFVUlZndFNTMHhSRFExTUNJdlBqd3ZaejQ4WnlCa1lYUmhMVzF0YkMxdWIyUmxQU0p0YVNJZ2RISmhibk5tYjNKdFBTSjBjbUZ1YzJ4aGRHVW9NalEwT1RrdU55d3dLU0krUEhWelpTQmtZWFJoTFdNOUlqSXhNRVVpSUhoc2FXNXJPbWh5WldZOUlpTk5TbGd0TXkxVVJWZ3RTUzB5TVRCRklpOCtQQzluUGp4bklHUmhkR0V0Ylcxc0xXNXZaR1U5SWxSbFdFRjBiMjBpSUdSaGRHRXRiV3A0TFhSbGVHTnNZWE56UFNKUFVrUWlJSFJ5WVc1elptOXliVDBpZEhKaGJuTnNZWFJsS0RJMU1EYzFMamNzTUNraVBqeG5JR1JoZEdFdGJXMXNMVzV2WkdVOUltMXZJaUIwY21GdWMyWnZjbTA5SW5SeVlXNXpiR0YwWlNnd0lDMHdMalVwSWo0OGRYTmxJR1JoZEdFdFl6MGlOME1pSUhoc2FXNXJPbWh5WldZOUlpTk5TbGd0TXkxVVJWZ3RUaTAzUXlJdlBqd3ZaejQ4TDJjK1BHY2daR0YwWVMxdGJXd3RibTlrWlQwaWJXa2lJSFJ5WVc1elptOXliVDBpZEhKaGJuTnNZWFJsS0RJMU16VXpMamNzTUNraVBqeDFjMlVnWkdGMFlTMWpQU0l4UkRRelJpSWdlR3hwYm1zNmFISmxaajBpSTAxS1dDMHpMVlJGV0MxSkxURkVORE5HSWk4K1BDOW5QanhuSUdSaGRHRXRiVzFzTFc1dlpHVTlJbTFwSWlCMGNtRnVjMlp2Y20wOUluUnlZVzV6YkdGMFpTZ3lOakF6TkM0M0xEQXBJajQ4ZFhObElHUmhkR0V0WXowaU1VUTBOVFlpSUhoc2FXNXJPbWh5WldZOUlpTk5TbGd0TXkxVVJWZ3RTUzB4UkRRMU5pSXZQand2Wno0OFp5QmtZWFJoTFcxdGJDMXViMlJsUFNKdGFTSWdkSEpoYm5ObWIzSnRQU0owY21GdWMyeGhkR1VvTWpZek56a3VOeXd3S1NJK1BIVnpaU0JrWVhSaExXTTlJakZFTkRWQ0lpQjRiR2x1YXpwb2NtVm1QU0lqVFVwWUxUTXRWRVZZTFVrdE1VUTBOVUlpTHo0OEwyYytQR2NnWkdGMFlTMXRiV3d0Ym05a1pUMGliV2tpSUhSeVlXNXpabTl5YlQwaWRISmhibk5zWVhSbEtESTJPVGM1TGpjc01Da2lQangxYzJVZ1pHRjBZUzFqUFNJeFJEUTFNaUlnZUd4cGJtczZhSEpsWmowaUkwMUtXQzB6TFZSRldDMUpMVEZFTkRVeUlpOCtQQzluUGp4bklHUmhkR0V0Ylcxc0xXNXZaR1U5SW0xcElpQjBjbUZ1YzJadmNtMDlJblJ5WVc1emJHRjBaU2d5TnpRME5TNDNMREFwSWo0OGRYTmxJR1JoZEdFdFl6MGlNVVEwTkVVaUlIaHNhVzVyT21oeVpXWTlJaU5OU2xndE15MVVSVmd0U1MweFJEUTBSU0l2UGp3dlp6NDhaeUJrWVhSaExXMXRiQzF1YjJSbFBTSnRhU0lnZEhKaGJuTm1iM0p0UFNKMGNtRnVjMnhoZEdVb01qYzVOelF1Tnl3d0tTSStQSFZ6WlNCa1lYUmhMV005SWpGRU5EVTBJaUI0YkdsdWF6cG9jbVZtUFNJalRVcFlMVE10VkVWWUxVa3RNVVEwTlRRaUx6NDhMMmMrUEdjZ1pHRjBZUzF0Yld3dGJtOWtaVDBpYldraUlIUnlZVzV6Wm05eWJUMGlkSEpoYm5Oc1lYUmxLREk0TkRVeExqY3NNQ2tpUGp4MWMyVWdaR0YwWVMxalBTSXhSRFExTWlJZ2VHeHBibXM2YUhKbFpqMGlJMDFLV0MwekxWUkZXQzFKTFRGRU5EVXlJaTgrUEM5blBqeG5JR1JoZEdFdGJXMXNMVzV2WkdVOUltMXZJaUIwY21GdWMyWnZjbTA5SW5SeVlXNXpiR0YwWlNneU9Ea3hOeTQzTERBcElqNDhkWE5sSUdSaGRHRXRZejBpTWpraUlIaHNhVzVyT21oeVpXWTlJaU5OU2xndE15MVVSVmd0VGkweU9TSXZQand2Wno0OFp5QmtZWFJoTFcxdGJDMXViMlJsUFNKdGJ5SWdkSEpoYm5ObWIzSnRQU0owY21GdWMyeGhkR1VvTWprMU1qZ3VPU3d3S1NJK1BIVnpaU0JrWVhSaExXTTlJakpDSWlCNGJHbHVhenBvY21WbVBTSWpUVXBZTFRNdFZFVllMVTR0TWtJaUx6NDhMMmMrUEdjZ1pHRjBZUzF0Yld3dGJtOWtaVDBpYldraUlIUnlZVzV6Wm05eWJUMGlkSEpoYm5Oc1lYUmxLRE13TlRJNUxqSXNNQ2tpUGp4MWMyVWdaR0YwWVMxalBTSXhSRFEyTUNJZ2VHeHBibXM2YUhKbFpqMGlJMDFLV0MwekxWUkZXQzFKTFRGRU5EWXdJaTgrUEM5blBqeG5JR1JoZEdFdGJXMXNMVzV2WkdVOUltMXZJaUIwY21GdWMyWnZjbTA5SW5SeVlXNXpiR0YwWlNnek1EazVPQzR5TERBcElqNDhkWE5sSUdSaGRHRXRZejBpTWpnaUlIaHNhVzVyT21oeVpXWTlJaU5OU2xndE15MVVSVmd0VGkweU9DSXZQand2Wno0OFp5QmtZWFJoTFcxdGJDMXViMlJsUFNKdGFTSWdkSEpoYm5ObWIzSnRQU0owY21GdWMyeGhkR1VvTXpFek9EY3VNaXd3S1NJK1BIVnpaU0JrWVhSaExXTTlJakZFTkRReklpQjRiR2x1YXpwb2NtVm1QU0lqVFVwWUxUTXRWRVZZTFVrdE1VUTBORE1pTHo0OEwyYytQR2NnWkdGMFlTMXRiV3d0Ym05a1pUMGliV2tpSUhSeVlXNXpabTl5YlQwaWRISmhibk5zWVhSbEtETXlNVE00TGpJc01Da2lQangxYzJVZ1pHRjBZUzFqUFNJeFJEUXpOaUlnZUd4cGJtczZhSEpsWmowaUkwMUtXQzB6TFZSRldDMUpMVEZFTkRNMklpOCtQQzluUGp4bklHUmhkR0V0Ylcxc0xXNXZaR1U5SW0xdUlpQjBjbUZ1YzJadmNtMDlJblJ5WVc1emJHRjBaU2d6TWpnNU9DNHlMREFwSWo0OGRYTmxJR1JoZEdFdFl6MGlNekVpSUhoc2FXNXJPbWh5WldZOUlpTk5TbGd0TXkxVVJWZ3RUaTB6TVNJdlBqd3ZaejQ4WnlCa1lYUmhMVzF0YkMxdWIyUmxQU0pVWlZoQmRHOXRJaUJrWVhSaExXMXFlQzEwWlhoamJHRnpjejBpVDFKRUlpQjBjbUZ1YzJadmNtMDlJblJ5WVc1emJHRjBaU2d6TXpNNU9DNHlMREFwSWo0OFp5QmtZWFJoTFcxdGJDMXViMlJsUFNKdGJ5SWdkSEpoYm5ObWIzSnRQU0owY21GdWMyeGhkR1VvTUNBdE1DNDFLU0krUEhWelpTQmtZWFJoTFdNOUlqZERJaUI0YkdsdWF6cG9jbVZtUFNJalRVcFlMVE10VkVWWUxVNHROME1pTHo0OEwyYytQQzluUGp4bklHUmhkR0V0Ylcxc0xXNXZaR1U5SW0xcElpQjBjbUZ1YzJadmNtMDlJblJ5WVc1emJHRjBaU2d6TXpZM05pNHlMREFwSWo0OGRYTmxJR1JoZEdFdFl6MGlNVVEwTTBZaUlIaHNhVzVyT21oeVpXWTlJaU5OU2xndE15MVVSVmd0U1MweFJEUXpSaUl2UGp3dlp6NDhaeUJrWVhSaExXMXRiQzF1YjJSbFBTSnRhU0lnZEhKaGJuTm1iM0p0UFNKMGNtRnVjMnhoZEdVb016UXpOVGN1TWl3d0tTSStQSFZ6WlNCa1lYUmhMV005SWpGRU5EVTJJaUI0YkdsdWF6cG9jbVZtUFNJalRVcFlMVE10VkVWWUxVa3RNVVEwTlRZaUx6NDhMMmMrUEdjZ1pHRjBZUzF0Yld3dGJtOWtaVDBpYldraUlIUnlZVzV6Wm05eWJUMGlkSEpoYm5Oc1lYUmxLRE0wTnpBeUxqSXNNQ2tpUGp4MWMyVWdaR0YwWVMxalBTSXhSRFExUWlJZ2VHeHBibXM2YUhKbFpqMGlJMDFLV0MwekxWUkZXQzFKTFRGRU5EVkNJaTgrUEM5blBqeG5JR1JoZEdFdGJXMXNMVzV2WkdVOUltMXBJaUIwY21GdWMyWnZjbTA5SW5SeVlXNXpiR0YwWlNnek5UTXdNaTR5TERBcElqNDhkWE5sSUdSaGRHRXRZejBpTVVRME5USWlJSGhzYVc1ck9taHlaV1k5SWlOTlNsZ3RNeTFVUlZndFNTMHhSRFExTWlJdlBqd3ZaejQ4WnlCa1lYUmhMVzF0YkMxdWIyUmxQU0p0YVNJZ2RISmhibk5tYjNKdFBTSjBjbUZ1YzJ4aGRHVW9NelUzTmpndU1pd3dLU0krUEhWelpTQmtZWFJoTFdNOUlqRkVORFJGSWlCNGJHbHVhenBvY21WbVBTSWpUVXBZTFRNdFZFVllMVWt0TVVRME5FVWlMejQ4TDJjK1BHY2daR0YwWVMxdGJXd3RibTlrWlQwaWJXa2lJSFJ5WVc1elptOXliVDBpZEhKaGJuTnNZWFJsS0RNMk1qazNMaklzTUNraVBqeDFjMlVnWkdGMFlTMWpQU0l4UkRRMU5DSWdlR3hwYm1zNmFISmxaajBpSTAxS1dDMHpMVlJGV0MxSkxURkVORFUwSWk4K1BDOW5QanhuSUdSaGRHRXRiVzFzTFc1dlpHVTlJbTFwSWlCMGNtRnVjMlp2Y20wOUluUnlZVzV6YkdGMFpTZ3pOamMzTkM0eUxEQXBJajQ4ZFhObElHUmhkR0V0WXowaU1VUTBOVElpSUhoc2FXNXJPbWh5WldZOUlpTk5TbGd0TXkxVVJWZ3RTUzB4UkRRMU1pSXZQand2Wno0OFp5QmtZWFJoTFcxdGJDMXViMlJsUFNKdGJ5SWdkSEpoYm5ObWIzSnRQU0owY21GdWMyeGhkR1VvTXpjeU5EQXVNaXd3S1NJK1BIVnpaU0JrWVhSaExXTTlJakk1SWlCNGJHbHVhenBvY21WbVBTSWpUVXBZTFRNdFZFVllMVTR0TWpraUx6NDhMMmMrUEdjZ1pHRjBZUzF0Yld3dGJtOWtaVDBpYlc4aUlIUnlZVzV6Wm05eWJUMGlkSEpoYm5Oc1lYUmxLRE0zT0RVeExqUXNNQ2tpUGp4MWMyVWdaR0YwWVMxalBTSXlRaUlnZUd4cGJtczZhSEpsWmowaUkwMUtXQzB6TFZSRldDMU9MVEpDSWk4K1BDOW5QanhuSUdSaGRHRXRiVzFzTFc1dlpHVTlJbTFwSWlCMGNtRnVjMlp2Y20wOUluUnlZVzV6YkdGMFpTZ3pPRGcxTVM0MkxEQXBJajQ4ZFhObElHUmhkR0V0WXowaU1VUTBOakFpSUhoc2FXNXJPbWh5WldZOUlpTk5TbGd0TXkxVVJWZ3RTUzB4UkRRMk1DSXZQand2Wno0OFp5QmtZWFJoTFcxdGJDMXViMlJsUFNKdGJ5SWdkSEpoYm5ObWIzSnRQU0owY21GdWMyeGhkR1VvTXprek1qQXVOaXd3S1NJK1BIVnpaU0JrWVhSaExXTTlJakk0SWlCNGJHbHVhenBvY21WbVBTSWpUVXBZTFRNdFZFVllMVTR0TWpnaUx6NDhMMmMrUEdjZ1pHRjBZUzF0Yld3dGJtOWtaVDBpYldraUlIUnlZVzV6Wm05eWJUMGlkSEpoYm5Oc1lYUmxLRE01TnpBNUxqWXNNQ2tpUGp4MWMyVWdaR0YwWVMxalBTSXhSRFEwTWlJZ2VHeHBibXM2YUhKbFpqMGlJMDFLV0MwekxWUkZXQzFKTFRGRU5EUXlJaTgrUEM5blBqeG5JR1JoZEdFdGJXMXNMVzV2WkdVOUltMXBJaUIwY21GdWMyWnZjbTA5SW5SeVlXNXpiR0YwWlNnME1EUTNNaTQyTERBcElqNDhkWE5sSUdSaGRHRXRZejBpTVVRME0wRWlJSGhzYVc1ck9taHlaV1k5SWlOTlNsZ3RNeTFVUlZndFNTMHhSRFF6UVNJdlBqd3ZaejQ4WnlCa1lYUmhMVzF0YkMxdWIyUmxQU0p0YVNJZ2RISmhibk5tYjNKdFBTSjBjbUZ1YzJ4aGRHVW9OREV5TlRndU5pd3dLU0krUEhWelpTQmtZWFJoTFdNOUlqRkVORFF6SWlCNGJHbHVhenBvY21WbVBTSWpUVXBZTFRNdFZFVllMVWt0TVVRME5ETWlMejQ4TDJjK1BHY2daR0YwWVMxdGJXd3RibTlrWlQwaVZHVllRWFJ2YlNJZ1pHRjBZUzF0YW5ndGRHVjRZMnhoYzNNOUlrOVNSQ0lnZEhKaGJuTm1iM0p0UFNKMGNtRnVjMnhoZEdVb05ESXdNRGt1Tml3d0tTSStQR2NnWkdGMFlTMXRiV3d0Ym05a1pUMGliVzhpSUhSeVlXNXpabTl5YlQwaWRISmhibk5zWVhSbEtEQWdMVEF1TlNraVBqeDFjMlVnWkdGMFlTMWpQU0kzUXlJZ2VHeHBibXM2YUhKbFpqMGlJMDFLV0MwekxWUkZXQzFPTFRkRElpOCtQQzluUGp3dlp6NDhaeUJrWVhSaExXMXRiQzF1YjJSbFBTSnRhU0lnZEhKaGJuTm1iM0p0UFNKMGNtRnVjMnhoZEdVb05ESXlPRGN1Tml3d0tTSStQSFZ6WlNCa1lYUmhMV005SWpGRU5ETkdJaUI0YkdsdWF6cG9jbVZtUFNJalRVcFlMVE10VkVWWUxVa3RNVVEwTTBZaUx6NDhMMmMrUEdjZ1pHRjBZUzF0Yld3dGJtOWtaVDBpYldraUlIUnlZVzV6Wm05eWJUMGlkSEpoYm5Oc1lYUmxLRFF5T1RZNExqWXNNQ2tpUGp4MWMyVWdaR0YwWVMxalBTSXhSRFExTmlJZ2VHeHBibXM2YUhKbFpqMGlJMDFLV0MwekxWUkZXQzFKTFRGRU5EVTJJaTgrUEM5blBqeG5JR1JoZEdFdGJXMXNMVzV2WkdVOUltMXBJaUIwY21GdWMyWnZjbTA5SW5SeVlXNXpiR0YwWlNnME16TXhNeTQyTERBcElqNDhkWE5sSUdSaGRHRXRZejBpTVVRME5VSWlJSGhzYVc1ck9taHlaV1k5SWlOTlNsZ3RNeTFVUlZndFNTMHhSRFExUWlJdlBqd3ZaejQ4WnlCa1lYUmhMVzF0YkMxdWIyUmxQU0p0YVNJZ2RISmhibk5tYjNKdFBTSjBjbUZ1YzJ4aGRHVW9ORE01TVRNdU5pd3dLU0krUEhWelpTQmtZWFJoTFdNOUlqRkVORFV5SWlCNGJHbHVhenBvY21WbVBTSWpUVXBZTFRNdFZFVllMVWt0TVVRME5USWlMejQ4TDJjK1BHY2daR0YwWVMxdGJXd3RibTlrWlQwaWJXa2lJSFJ5WVc1elptOXliVDBpZEhKaGJuTnNZWFJsS0RRME16YzVMallzTUNraVBqeDFjMlVnWkdGMFlTMWpQU0l4UkRRMFJTSWdlR3hwYm1zNmFISmxaajBpSTAxS1dDMHpMVlJGV0MxSkxURkVORFJGSWk4K1BDOW5QanhuSUdSaGRHRXRiVzFzTFc1dlpHVTlJbTFwSWlCMGNtRnVjMlp2Y20wOUluUnlZVzV6YkdGMFpTZzBORGt3T0M0MkxEQXBJajQ4ZFhObElHUmhkR0V0WXowaU1VUTBOVFFpSUhoc2FXNXJPbWh5WldZOUlpTk5TbGd0TXkxVVJWZ3RTUzB4UkRRMU5DSXZQand2Wno0OFp5QmtZWFJoTFcxdGJDMXViMlJsUFNKdGFTSWdkSEpoYm5ObWIzSnRQU0owY21GdWMyeGhkR1VvTkRVek9EVXVOaXd3S1NJK1BIVnpaU0JrWVhSaExXTTlJakZFTkRVeUlpQjRiR2x1YXpwb2NtVm1QU0lqVFVwWUxUTXRWRVZZTFVrdE1VUTBOVElpTHo0OEwyYytQR2NnWkdGMFlTMXRiV3d0Ym05a1pUMGliVzhpSUhSeVlXNXpabTl5YlQwaWRISmhibk5zWVhSbEtEUTFPRFV4TGpZc01Da2lQangxYzJVZ1pHRjBZUzFqUFNJeU9TSWdlR3hwYm1zNmFISmxaajBpSTAxS1dDMHpMVlJGV0MxT0xUSTVJaTgrUEM5blBqeG5JR1JoZEdFdGJXMXNMVzV2WkdVOUltMXZJaUIwY21GdWMyWnZjbTA5SW5SeVlXNXpiR0YwWlNnME5qUTJNaTQ0TERBcElqNDhkWE5sSUdSaGRHRXRZejBpTWtJaUlIaHNhVzVyT21oeVpXWTlJaU5OU2xndE15MVVSVmd0VGkweVFpSXZQand2Wno0OFp5QmtZWFJoTFcxdGJDMXViMlJsUFNKdGFTSWdkSEpoYm5ObWIzSnRQU0owY21GdWMyeGhkR1VvTkRjME5qTXNNQ2tpUGp4MWMyVWdaR0YwWVMxalBTSXhSRFF6UmlJZ2VHeHBibXM2YUhKbFpqMGlJMDFLV0MwekxWUkZXQzFKTFRGRU5ETkdJaTgrUEM5blBqeG5JR1JoZEdFdGJXMXNMVzV2WkdVOUltMXBJaUIwY21GdWMyWnZjbTA5SW5SeVlXNXpiR0YwWlNnME9ERTBOQ3d3S1NJK1BIVnpaU0JrWVhSaExXTTlJakZFTkRVMklpQjRiR2x1YXpwb2NtVm1QU0lqVFVwWUxUTXRWRVZZTFVrdE1VUTBOVFlpTHo0OEwyYytQR2NnWkdGMFlTMXRiV3d0Ym05a1pUMGliV2tpSUhSeVlXNXpabTl5YlQwaWRISmhibk5zWVhSbEtEUTRORGc1TERBcElqNDhkWE5sSUdSaGRHRXRZejBpTVVRME5VSWlJSGhzYVc1ck9taHlaV1k5SWlOTlNsZ3RNeTFVUlZndFNTMHhSRFExUWlJdlBqd3ZaejQ4WnlCa1lYUmhMVzF0YkMxdWIyUmxQU0p0YVNJZ2RISmhibk5tYjNKdFBTSjBjbUZ1YzJ4aGRHVW9ORGt3T0Rrc01Da2lQangxYzJVZ1pHRjBZUzFqUFNJeFJEUTFNaUlnZUd4cGJtczZhSEpsWmowaUkwMUtXQzB6TFZSRldDMUpMVEZFTkRVeUlpOCtQQzluUGp4bklHUmhkR0V0Ylcxc0xXNXZaR1U5SW0xcElpQjBjbUZ1YzJadmNtMDlJblJ5WVc1emJHRjBaU2cwT1RVMU5Td3dLU0krUEhWelpTQmtZWFJoTFdNOUlqRkVORFJGSWlCNGJHbHVhenBvY21WbVBTSWpUVXBZTFRNdFZFVllMVWt0TVVRME5FVWlMejQ4TDJjK1BHY2daR0YwWVMxdGJXd3RibTlrWlQwaWJXa2lJSFJ5WVc1elptOXliVDBpZEhKaGJuTnNZWFJsS0RVd01EZzBMREFwSWo0OGRYTmxJR1JoZEdFdFl6MGlNVVEwTlRRaUlIaHNhVzVyT21oeVpXWTlJaU5OU2xndE15MVVSVmd0U1MweFJEUTFOQ0l2UGp3dlp6NDhaeUJrWVhSaExXMXRiQzF1YjJSbFBTSnRhU0lnZEhKaGJuTm1iM0p0UFNKMGNtRnVjMnhoZEdVb05UQTFOakVzTUNraVBqeDFjMlVnWkdGMFlTMWpQU0l4UkRRMU1pSWdlR3hwYm1zNmFISmxaajBpSTAxS1dDMHpMVlJGV0MxSkxURkVORFV5SWk4K1BDOW5QanhuSUdSaGRHRXRiVzFzTFc1dlpHVTlJbTF2SWlCMGNtRnVjMlp2Y20wOUluUnlZVzV6YkdGMFpTZzFNVEkwT1M0ekxEQXBJajQ4ZFhObElHUmhkR0V0WXowaU1rSWlJSGhzYVc1ck9taHlaV1k5SWlOTlNsZ3RNeTFVUlZndFRpMHlRaUl2UGp3dlp6NDhaeUJrWVhSaExXMXRiQzF1YjJSbFBTSnRhU0lnZEhKaGJuTm1iM0p0UFNKMGNtRnVjMnhoZEdVb05USXlORGt1TlN3d0tTSStQSFZ6WlNCa1lYUmhMV005SWpGRU56QXdJaUI0YkdsdWF6cG9jbVZtUFNJalRVcFlMVE10VkVWWUxVa3RNVVEzTURBaUx6NDhMMmMrUEM5blBqd3ZaejQ4TDNOMlp6ND0iLAoJIlJlYWxWaWV3U2l6ZUpzb24iIDogIntcImhlaWdodFwiOjE3MyxcIndpZHRoXCI6OTE3OX0iCn0K"/>
    </extobj>
    <extobj name="2384804F-3998-4D57-9195-F3826E402611-5">
      <extobjdata type="2384804F-3998-4D57-9195-F3826E402611" data="ewoJIkltZ1NldHRpbmdKc29uIiA6ICJ7XCJoZWlnaHRcIjoxOC43NDk5OTk5OTk5OTk5OTYsXCJ3aWR0aFwiOjQ1OC45Mjg1NzE0Mjg1NzE0fSIsCgkiTGF0ZXgiIDogIkdBTTogUHJvcG9ydGlvbl97QW5vbWFsaWF9ID0gYl8wK3MoUHJvcG9ydGlvbl97QW5ldXBsb2lkIGNlbGxzfXxMaW5lYWdlKSArIExpbmVhZ2UgK1xcdmFyZXBzaWxvbiIsCgkiTGF0ZXhJbWdCYXNlNjQiIDogIlBITjJaeUI0Yld4dWN6MGlhSFIwY0RvdkwzZDNkeTUzTXk1dmNtY3ZNakF3TUM5emRtY2lJSGRwWkhSb1BTSTRNUzQzTXpKbGVDSWdhR1ZwWjJoMFBTSXlMak0xTTJWNElpQnliMnhsUFNKcGJXY2lJR1p2WTNWellXSnNaVDBpWm1Gc2MyVWlJSFpwWlhkQ2IzZzlJakFnTFRjMU1DQXpOakV5TlM0MUlERXdNemt1T1NJZ2VHMXNibk02ZUd4cGJtczlJbWgwZEhBNkx5OTNkM2N1ZHpNdWIzSm5MekU1T1RrdmVHeHBibXNpSUdGeWFXRXRhR2xrWkdWdVBTSjBjblZsSWlCemRIbHNaVDBpZG1WeWRHbGpZV3d0WVd4cFoyNDZJQzB3TGpZMU5tVjRPeUJ0WVhndGQybGtkR2c2SURrNEpUc2lQanhrWldaelBqeHdZWFJvSUdsa1BTSk5TbGd0TVRNdFZFVllMVWt0TVVRME0wRWlJR1E5SWswMU1DQXlOVEpSTlRBZ016WTNJREV4TnlBME56TlVNamcySURZME1WUTBPVEFnTnpBMFVUVTRNQ0EzTURRZ05qTXpJRFkxTTFFMk5ESWdOalF6SURZME9DQTJNelpVTmpVMklEWXlOa3cyTlRjZ05qSXpVVFkyTUNBMk1qTWdOamcwSURZME9WRTJPVEVnTmpVMUlEWTVPU0EyTmpOVU56RTFJRFkzT1ZRM01qVWdOamt3VERjME1DQTNNRFZJTnpRMlVUYzJNQ0EzTURVZ056WXdJRFk1T0ZFM05qQWdOamswSURjeU9DQTFOakZSTmpreUlEUXlNaUEyT1RJZ05ESXhVVFk1TUNBME1UWWdOamczSURReE5WUTJOamtnTkRFelNEWTFNMUUyTkRjZ05ERTVJRFkwTnlBME1qSlJOalEzSURReU15QTJORGdnTkRJNVZEWTFNQ0EwTkRsVU5qVXhJRFE0TVZFMk5URWdOVFV5SURZeE9TQTJNRFZVTlRFd0lEWTFPVkUwT1RJZ05qVTVJRFEzTVNBMk5UWlVOREU0SURZME0xUXpOVGNnTmpFMVZESTVOQ0ExTmpkVU1qTTJJRFE1TmxReE9Ea2dNemswVkRFMU9DQXlOakJSTVRVMklESTBNaUF4TlRZZ01qSXhVVEUxTmlBeE56TWdNVGN3SURFek5sUXlNRFlnTnpsVU1qVTJJRFExVkRNd09DQXlPRlF6TlRNZ01qUlJOREEzSURJMElEUTFNaUEwTjFRMU1UUWdNVEEyVVRVeE55QXhNVFFnTlRJNUlERTJNVlExTkRFZ01qRTBVVFUwTVNBeU1qSWdOVEk0SURJeU5GUTBOamdnTWpJM1NEUXpNVkUwTWpVZ01qTXpJRFF5TlNBeU16VlVOREkzSURJMU5GRTBNekVnTWpZM0lEUXpOeUF5TnpOSU5EVTBVVFE1TkNBeU56RWdOVGswSURJM01WRTJNelFnTWpjeElEWTFPU0F5TnpGVU5qazFJREkzTWxRM01EY2dNamN5VVRjeU1TQXlOeklnTnpJeElESTJNMUUzTWpFZ01qWXhJRGN4T1NBeU5EbFJOekUwSURJek1DQTNNRGtnTWpJNFVUY3dOaUF5TWpjZ05qazBJREl5TjFFMk56UWdNakkzSURZMU15QXlNalJSTmpRMklESXlNU0EyTkRNZ01qRTFWRFl5T1NBeE5qUlJOakl3SURFek1TQTJNVFFnTVRBNFVUVTRPU0EySURVNE5pQXpVVFU0TkNBeElEVTRNU0F4VVRVM01TQXhJRFUxTXlBeU1WUTFNekFnTlRKUk5UTXdJRFV6SURVeU9DQTFNbFExTWpJZ05EZFJORFE0SUMweU1pQXpNaklnTFRJeVVUSXdNU0F0TWpJZ01USTJJRFUxVkRVd0lESTFNbG9pTHo0OGNHRjBhQ0JwWkQwaVRVcFlMVEV6TFZSRldDMUpMVEZFTkRNMElpQmtQU0pOTWpBNElEYzBVVEl3T0NBMU1DQXlOVFFnTkRaUk1qY3lJRFEySURJM01pQXpOVkV5TnpJZ016UWdNamN3SURJeVVUSTJOeUE0SURJMk5DQTBWREkxTVNBd1VUSTBPU0F3SURJek9TQXdWREl3TlNBeFZERTBNU0F5VVRjd0lESWdOVEFnTUVnME1sRXpOU0EzSURNMUlERXhVVE0zSURNNElEUTRJRFEyU0RZeVVURXpNaUEwT1NBeE5qUWdPVFpSTVRjd0lERXdNaUF6TkRVZ05EQXhWRFV5TXlBM01EUlJOVE13SURjeE5pQTFORGNnTnpFMlNEVTFOVWcxTnpKUk5UYzRJRGN3TnlBMU56Z2dOekEyVERZd05pQXpPRE5STmpNMElEWXdJRFl6TmlBMU4xRTJOREVnTkRZZ056QXhJRFEyVVRjeU5pQTBOaUEzTWpZZ016WlJOekkySURNMElEY3lNeUF5TWxFM01qQWdOeUEzTVRnZ05GUTNNRFFnTUZFM01ERWdNQ0EyT1RBZ01GUTJOVEVnTVZRMU56Z2dNbEUwT0RRZ01pQTBOVFVnTUVnME5ETlJORE0zSURZZ05ETTNJRGxVTkRNNUlESTNVVFEwTXlBME1DQTBORFVnTkROTU5EUTVJRFEyU0RRMk9WRTFNak1nTkRrZ05UTXpJRFl6VERVeU1TQXlNVE5JTWpnelRESTBPU0F4TlRWUk1qQTRJRGcySURJd09DQTNORnBOTlRFMklESTJNRkUxTVRZZ01qY3hJRFV3TkNBME1UWlVORGt3SURVMk1rdzBOak1nTlRFNVVUUTBOeUEwT1RJZ05EQXdJRFF4TWt3ek1UQWdNall3VERReE15QXlOVGxSTlRFMklESTFPU0ExTVRZZ01qWXdXaUl2UGp4d1lYUm9JR2xrUFNKTlNsZ3RNVE10VkVWWUxVa3RNVVEwTkRBaUlHUTlJazB5T0RrZ05qSTVVVEk0T1NBMk16VWdNak15SURZek4xRXlNRGdnTmpNM0lESXdNU0EyTXpoVU1UazBJRFkwT0ZFeE9UUWdOalE1SURFNU5pQTJOVGxSTVRrM0lEWTJNaUF4T1RnZ05qWTJWREU1T1NBMk56RlVNakF4SURZM05sUXlNRE1nTmpjNVZESXdOeUEyT0RGVU1qRXlJRFk0TTFReU1qQWdOamd6VkRJek1pQTJPRFJSTWpNNElEWTROQ0F5TmpJZ05qZzBWRE13TnlBMk9ETlJNemcySURZNE15QXpPVGdnTmpnelZEUXhOQ0EyTnpoUk5ERTFJRFkzTkNBME5URWdNemsyVERRNE55QXhNVGRNTlRFd0lERTFORkUxTXpRZ01Ua3dJRFUzTkNBeU5UUlVOall5SURNNU5GRTRNemNnTmpjeklEZ3pPU0EyTnpWUk9EUXdJRFkzTmlBNE5ESWdOamM0VkRnME5pQTJPREZNT0RVeUlEWTRNMGc1TkRoUk9UWTFJRFk0TXlBNU9EZ2dOamd6VkRFd01UY2dOamcwVVRFd05URWdOamcwSURFd05URWdOamN6VVRFd05URWdOalk0SURFd05EZ2dOalUyVkRFd05EVWdOalF6VVRFd05ERWdOak0zSURFd01EZ2dOak0zVVRrMk9DQTJNellnT1RVM0lEWXpORlE1TXprZ05qSXpVVGt6TmlBMk1UZ2dPRFkzSURNME1GUTNPVGNnTlRsUk56azNJRFUxSURjNU9DQTFORlE0TURVZ05UQlVPREl5SURRNFZEZzFOU0EwTmtnNE9EWlJPRGt5SURNM0lEZzVNaUF6TlZFNE9USWdNVGtnT0RnMUlEVlJPRGd3SURBZ09EWTVJREJST0RZMElEQWdPREk0SURGVU56TTJJREpSTmpjMUlESWdOalEwSURKVU5qQTVJREZSTlRreUlERWdOVGt5SURFeFVUVTVNaUF4TXlBMU9UUWdNalZSTlRrNElEUXhJRFl3TWlBME0xUTJNalVnTkRaUk5qVXlJRFEySURZNE5TQTBPVkUyT1RrZ05USWdOekEwSURZeFVUY3dOaUEyTlNBM05ESWdNakEzVkRneE15QTBPVEJVT0RRNElEWXpNVXcyTlRRZ016SXlVVFExT0NBeE1DQTBOVE1nTlZFME5URWdOQ0EwTkRrZ00xRTBORFFnTUNBME16TWdNRkUwTVRnZ01DQTBNVFVnTjFFME1UTWdNVEVnTXpjMElETXhOMHd6TXpVZ05qSTBUREkyTnlBek5UUlJNakF3SURnNElESXdNQ0EzT1ZFeU1EWWdORFlnTWpjeUlEUTJTREk0TWxFeU9EZ2dOREVnTWpnNUlETTNWREk0TmlBeE9WRXlPRElnTXlBeU56Z2dNVkV5TnpRZ01DQXlOamNnTUZFeU5qVWdNQ0F5TlRVZ01GUXlNakVnTVZReE5UY2dNbEV4TWpjZ01pQTVOU0F4VkRVNElEQlJORE1nTUNBek9TQXlWRE0xSURFeFVUTTFJREV6SURNNElESTFWRFF6SURRd1VUUTFJRFEySURZMUlEUTJVVEV6TlNBME5pQXhOVFFnT0RaUk1UVTRJRGt5SURJeU15QXpOVFJVTWpnNUlEWXlPVm9pTHo0OGNHRjBhQ0JwWkQwaVRVcFlMVEV6TFZSRldDMU9MVE5CSWlCa1BTSk5OemdnTXpjd1VUYzRJRE01TkNBNU5TQTBNVEpVTVRNNElEUXpNRkV4TmpJZ05ETXdJREU0TUNBME1UUlVNVGs1SURNM01WRXhPVGtnTXpRMklERTRNaUF6TWpoVU1UTTVJRE14TUZRNU5pQXpNamRVTnpnZ016Y3dXazAzT0NBMk1GRTNPQ0E0TkNBNU5TQXhNREpVTVRNNElERXlNRkV4TmpJZ01USXdJREU0TUNBeE1EUlVNVGs1SURZeFVURTVPU0F6TmlBeE9ESWdNVGhVTVRNNUlEQlVPVFlnTVRkVU56Z2dOakJhSWk4K1BIQmhkR2dnYVdROUlrMUtXQzB4TXkxVVJWZ3RTUzB4UkRRME15SWdaRDBpVFRJNE55QTJNamhSTWpnM0lEWXpOU0F5TXpBZ05qTTNVVEl3TmlBMk16Y2dNVGs1SURZek9GUXhPVElnTmpRNFVURTVNaUEyTkRrZ01UazBJRFkxT1ZFeU1EQWdOamM1SURJd015QTJPREZVTXprM0lEWTRNMUUxT0RjZ05qZ3lJRFl3TUNBMk9EQlJOalkwSURZMk9TQTNNRGNnTmpNeFZEYzFNU0ExTXpCUk56VXhJRFExTXlBMk9EVWdNemc1VVRZeE5pQXpNakVnTlRBM0lETXdNMUUxTURBZ016QXlJRFF3TWlBek1ERklNekEzVERJM055QXhPREpSTWpRM0lEWTJJREkwTnlBMU9WRXlORGNnTlRVZ01qUTRJRFUwVkRJMU5TQTFNRlF5TnpJZ05EaFVNekExSURRMlNETXpObEV6TkRJZ016Y2dNelF5SURNMVVUTTBNaUF4T1NBek16VWdOVkV6TXpBZ01DQXpNVGtnTUZFek1UWWdNQ0F5T0RJZ01WUXhPRElnTWxFeE1qQWdNaUE0TnlBeVZEVXhJREZSTXpNZ01TQXpNeUF4TVZFek15QXhNeUF6TmlBeU5WRTBNQ0EwTVNBME5DQTBNMVEyTnlBME5sRTVOQ0EwTmlBeE1qY2dORGxSTVRReElEVXlJREUwTmlBMk1WRXhORGtnTmpVZ01qRTRJRE16T1ZReU9EY2dOakk0V2swMk5EVWdOVFUwVVRZME5TQTFOamNnTmpReklEVTNOVlEyTXpRZ05UazNWRFl3T1NBMk1UbFVOVFl3SURZek5WRTFOVE1nTmpNMklEUTRNQ0EyTXpkUk5EWXpJRFl6TnlBME5EVWdOak0zVkRReE5pQTJNelpVTkRBMElEWXpObEV6T1RFZ05qTTFJRE00TmlBMk1qZFJNemcwSURZeU1TQXpOamNnTlRVd1ZETXpNaUEwTVRKVU16RTBJRE0wTkZFek1UUWdNelF5SURNNU5TQXpOREpJTkRBM1NEUXpNRkUxTkRJZ016UXlJRFU1TUNBek9USlJOakUzSURReE9TQTJNekVnTkRjeFZEWTBOU0ExTlRSYUlpOCtQSEJoZEdnZ2FXUTlJazFLV0MweE15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HhNeTFVUlZndFNTMHhSRFExUXlJZ1pEMGlUVEl3TVNBdE1URlJNVEkySUMweE1TQTRNQ0F6T0ZRek5DQXhOVFpSTXpRZ01qSXhJRFkwSURJM09WUXhORFlnTXpnd1VUSXlNaUEwTkRFZ016QXhJRFEwTVZFek16TWdORFF4SURNME1TQTBOREJSTXpVMElEUXpOeUF6TmpjZ05ETXpWRFF3TWlBME1UZFVORE00SURNNE4xUTBOalFnTXpNNFZEUTNOaUF5TmpoUk5EYzJJREUyTVNBek9UQWdOelZVTWpBeElDMHhNVnBOTVRJeElERXlNRkV4TWpFZ056QWdNVFEzSURRNFZESXdOaUF5TmxFeU5UQWdNallnTWpnNUlEVTRWRE0xTVNBeE5ESlJNell3SURFMk15QXpOelFnTWpFMlZETTRPQ0F6TURoUk16ZzRJRE0xTWlBek56QWdNemMxVVRNME5pQTBNRFVnTXpBMklEUXdOVkV5TkRNZ05EQTFJREU1TlNBek5EZFJNVFU0SURNd015QXhOREFnTWpNd1ZERXlNU0F4TWpCYUlpOCtQSEJoZEdnZ2FXUTlJazFLV0Mwe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UT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IQmhkR2dnYVdROUlrMUtXQzB4TX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E1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E15MVVSVmd0U1MweFJEUTFRU0lnWkQwaVRUSXhJREk0TjFFeU1pQXlPVE1nTWpRZ016QXpWRE0ySURNME1WUTFOaUF6T0RoVU9EZ2dOREkxVkRFek1pQTBOREpVTVRjMUlEUXpOVlF5TURVZ05ERTNWREl5TVNBek9UVlVNakk1SURNM05rd3lNekVnTXpZNVVUSXpNU0F6TmpjZ01qTXlJRE0yTjB3eU5ETWdNemM0VVRNd015QTBORElnTXpnMElEUTBNbEUwTURFZ05EUXlJRFF4TlNBME5EQlVORFF4SURRek0xUTBOakFnTkRJelZEUTNOU0EwTVRGVU5EZzFJRE01T0ZRME9UTWdNemcxVkRRNU55QXpOek5VTlRBd0lETTJORlExTURJZ016VTNURFV4TUNBek5qZFJOVGN6SURRME1pQTJOVGtnTkRReVVUY3hNeUEwTkRJZ056UTJJRFF4TlZRM09EQWdNek0yVVRjNE1DQXlPRFVnTnpReUlERTNPRlEzTURRZ05UQlJOekExSURNMklEY3dPU0F6TVZRM01qUWdNalpSTnpVeUlESTJJRGMzTmlBMU5sUTRNVFVnTVRNNFVUZ3hPQ0F4TkRrZ09ESXhJREUxTVZRNE16Y2dNVFV6VVRnMU55QXhOVE1nT0RVM0lERTBOVkU0TlRjZ01UUTBJRGcxTXlBeE16QlJPRFExSURFd01TQTRNekVnTnpOVU56ZzFJREUzVkRjeE5pQXRNVEJSTmpZNUlDMHhNQ0EyTkRnZ01UZFVOakkzSURjelVUWXlOeUE1TWlBMk5qTWdNVGt6VkRjd01DQXpORFZSTnpBd0lEUXdOQ0EyTlRZZ05EQTBTRFkxTVZFMU5qVWdOREEwSURVd05pQXpNRE5NTkRrNUlESTVNVXcwTmpZZ01UVTNVVFF6TXlBeU5pQTBNamdnTVRaUk5ERTFJQzB4TVNBek9EVWdMVEV4VVRNM01pQXRNVEVnTXpZMElDMDBWRE0xTXlBNFZETTFNQ0F4T0ZFek5UQWdNamtnTXpnMElERTJNVXcwTWpBZ016QTNVVFF5TXlBek1qSWdOREl6SURNME5WRTBNak1nTkRBMElETTNPU0EwTURSSU16YzBVVEk0T0NBME1EUWdNakk1SURNd00wd3lNaklnTWpreFRERTRPU0F4TlRkUk1UVTJJREkySURFMU1TQXhObEV4TXpnZ0xURXhJREV3T0NBdE1URlJPVFVnTFRFeElEZzNJQzAxVkRjMklEZFVOelFnTVRkUk56UWdNekFnTVRFeUlERTRNVkV4TlRFZ016TTFJREUxTVNBek5ESlJNVFUwSURNMU55QXhOVFFnTXpZNVVURTFOQ0EwTURVZ01USTVJRFF3TlZFeE1EY2dOREExSURreUlETTNOMVEyT1NBek1UWlVOVGNnTWpnd1VUVTFJREkzT0NBME1TQXlOemhJTWpkUk1qRWdNamcwSURJeElESTROMW9pTHo0OGNHRjBhQ0JwWkQwaVRVcFlMVEV6TFZSRldDMUpMVEZFTkRSRklpQmtQU0pOTXpNZ01UVTNVVE16SURJMU9DQXhNRGtnTXpRNVZESTRNQ0EwTkRGUk16TXhJRFEwTVNBek56QWdNemt5VVRNNE5pQTBNaklnTkRFMklEUXlNbEUwTWprZ05ESXlJRFF6T1NBME1UUlVORFE1SURNNU5GRTBORGtnTXpneElEUXhNaUF5TXpSVU16YzBJRFk0VVRNM05DQTBNeUF6T0RFZ016VlVOREF5SURJMlVUUXhNU0F5TnlBME1qSWdNelZSTkRReklEVTFJRFEyTXlBeE16RlJORFk1SURFMU1TQTBOek1nTVRVeVVUUTNOU0F4TlRNZ05EZ3pJREUxTTBnME9EZFJOVEEySURFMU15QTFNRFlnTVRRMFVUVXdOaUF4TXpnZ05UQXhJREV4TjFRME9ERWdOak5VTkRRNUlERXpVVFF6TmlBd0lEUXhOeUF0T0ZFME1Ea2dMVEV3SURNNU15QXRNVEJSTXpVNUlDMHhNQ0F6TXpZZ05WUXpNRFlnTXpaTU16QXdJRFV4VVRJNU9TQTFNaUF5T1RZZ05UQlJNamswSURRNElESTVNaUEwTmxFeU16TWdMVEV3SURFM01pQXRNVEJSTVRFM0lDMHhNQ0EzTlNBek1GUXpNeUF4TlRkYVRUTTFNU0F6TWpoUk16VXhJRE16TkNBek5EWWdNelV3VkRNeU15QXpPRFZVTWpjM0lEUXdOVkV5TkRJZ05EQTFJREl4TUNBek56UlVNVFl3SURJNU0xRXhNekVnTWpFMElERXhPU0F4TWpsUk1URTVJREV5TmlBeE1Ua2dNVEU0VkRFeE9DQXhNRFpSTVRFNElEWXhJREV6TmlBME5GUXhOemtnTWpaUk1qRTNJREkySURJMU5DQTFPVlF5T1RnZ01URXdVVE13TUNBeE1UUWdNekkxSURJeE4xUXpOVEVnTXpJNFdpSXZQanh3WVhSb0lHbGtQU0pOU2xndE1UTX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1UT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eT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hNeT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EV6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pMVlJGV0MxSkxURkVORFl3SWlCa1BTSk5NVE14SURJNE9WRXhNekVnTXpJeElERTBOeUF6TlRSVU1qQXpJRFF4TlZRek1EQWdORFF5VVRNMk1pQTBORElnTXprd0lEUXhOVlEwTVRrZ016VTFVVFF4T1NBek1qTWdOREF5SURNd09GUXpOalFnTWpreVVUTTFNU0F5T1RJZ016UXdJRE13TUZRek1qZ2dNekkyVVRNeU9DQXpORElnTXpNM0lETTFORlF6TlRRZ016Y3lWRE0yTnlBek56aFJNelk0SURNM09DQXpOamdnTXpjNVVUTTJPQ0F6T0RJZ016WXhJRE00T0ZRek16WWdNems1VkRJNU55QTBNRFZSTWpRNUlEUXdOU0F5TWpjZ016YzVWREl3TkNBek1qWlJNakEwSURNd01TQXlNak1nTWpreFZESTNPQ0F5TnpSVU16TXdJREkxT1ZFek9UWWdNak13SURNNU5pQXhOak5STXprMklERXpOU0F6T0RVZ01UQTNWRE0xTWlBMU1WUXlPRGtnTjFReE9UVWdMVEV3VVRFeE9DQXRNVEFnT0RZZ01UbFVOVE1nT0RkUk5UTWdNVEkySURjMElERTBNMVF4TVRnZ01UWXdVVEV6TXlBeE5qQWdNVFEySURFMU1WUXhOakFnTVRJd1VURTJNQ0E1TkNBeE5ESWdOelpVTVRFeElEVTRVVEV3T1NBMU55QXhNRGdnTlRkVU1UQTNJRFUxVVRFd09DQTFNaUF4TVRVZ05EZFVNVFEySURNMFZESXdNU0F5TjFFeU16Y2dNamNnTWpZeklETTRWRE13TVNBMk5sUXpNVGdnT1RkVU16SXpJREV5TWxFek1qTWdNVFV3SURNd01pQXhOalJVTWpVMElERTRNVlF4T1RVZ01UazJWREUwT0NBeU16RlJNVE14SURJMU5pQXhNekVnTWpnNVdpSXZQanh3WVhSb0lHbGtQU0pOU2xndE1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Fek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RXpMVlJGV0MxSkxURkVORFl5SWlCa1BTSk5NakVnTWpnM1VUSXhJREk1TlNBek1DQXpNVGhVTlRVZ016Y3dWRGs1SURReU1GUXhOVGdnTkRReVVUSXdOQ0EwTkRJZ01qSTNJRFF4TjFReU5UQWdNelU0VVRJMU1DQXpOREFnTWpFMklESTBObFF4T0RJZ01UQTFVVEU0TWlBMk1pQXhPVFlnTkRWVU1qTTRJREkzVkRJNU1TQTBORlF6TWpnZ056aE1Nek01SURrMVVUTTBNU0E1T1NBek56Y2dNalEzVVRRd055QXpOamNnTkRFeklETTROMVEwTWpjZ05ERTJVVFEwTkNBME16RWdORFl6SURRek1WRTBPREFnTkRNeElEUTRPQ0EwTWpGVU5EazJJRFF3TWt3ME1qQWdPRFJSTkRFNUlEYzVJRFF4T1NBMk9GRTBNVGtnTkRNZ05ESTJJRE0xVkRRME55QXlObEUwTmprZ01qa2dORGd5SURVM1ZEVXhNaUF4TkRWUk5URTBJREUxTXlBMU16SWdNVFV6VVRVMU1TQXhOVE1nTlRVeElERTBORkUxTlRBZ01UTTVJRFUwT1NBeE16QlVOVFF3SURrNFZEVXlNeUExTlZRME9UZ2dNVGRVTkRZeUlDMDRVVFExTkNBdE1UQWdORE00SUMweE1GRXpOeklnTFRFd0lETTBOeUEwTmxFek5EVWdORFVnTXpNMklETTJWRE14T0NBeU1WUXlPVFlnTmxReU5qY2dMVFpVTWpNeklDMHhNVkV4T0RrZ0xURXhJREUxTlNBM1VURXdNeUF6T0NBeE1ETWdNVEV6VVRFd015QXhOekFnTVRNNElESTJNbFF4TnpNZ016YzVVVEUzTXlBek9EQWdNVGN6SURNNE1WRXhOek1nTXprd0lERTNNeUF6T1ROVU1UWTVJRFF3TUZReE5UZ2dOREEwU0RFMU5GRXhNekVnTkRBMElERXhNaUF6T0RWVU9ESWdNelEwVkRZMUlETXdNbFExTnlBeU9EQlJOVFVnTWpjNElEUXhJREkzT0VneU4xRXlNU0F5T0RRZ01qRWdNamczV2lJdlBqeHdZWFJvSUdsa1BTSk5TbGd0TVRN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kxWUkZXQzFKTFRGRU5EVXdJaUJrUFNKTk16UWdNVFU1VVRNMElESTJPQ0F4TWpBZ016VTFWRE13TmlBME5ESlJNell5SURRME1pQXpPVFFnTkRFNFZEUXlOeUF6TlRWUk5ESTNJRE15TmlBME1EZ2dNekEyVkRNMk1DQXlPRFZSTXpReElESTROU0F6TXpBZ01qazFWRE14T1NBek1qVlVNek13SURNMU9WUXpOVElnTXpnd1ZETTJOaUF6T0RaSU16WTNVVE0yTnlBek9EZ2dNell4SURNNU1sUXpOREFnTkRBd1ZETXdOaUEwTURSUk1qYzJJRFF3TkNBeU5Ea2dNemt3VVRJeU9DQXpPREVnTWpBMklETTFPVkV4TmpJZ016RTFJREUwTWlBeU16VlVNVEl4SURFeE9WRXhNakVnTnpNZ01UUTNJRFV3VVRFMk9TQXlOaUF5TURVZ01qWklNakE1VVRNeU1TQXlOaUF6T1RRZ01URXhVVFF3TXlBeE1qRWdOREEySURFeU1WRTBNVEFnTVRJeElEUXhPU0F4TVRKVU5ESTVJRGs0VkRReU1DQTRNMVF6T1RFZ05UVlVNelEySURJMVZESTRNaUF3VkRJd01pQXRNVEZSTVRJM0lDMHhNU0E0TVNBek4xUXpOQ0F4TlRsYUlpOCtQSEJoZEdnZ2FXUTlJazFLV0MweE15MVVSVmd0VGkwM1F5SWdaRDBpVFRFek9TQXRNalE1U0RFek4xRXhNalVnTFRJME9TQXhNVGtnTFRJek5WWXlOVEZNTVRJd0lEY3pOMUV4TXpBZ056VXdJREV6T1NBM05UQlJNVFV5SURjMU1DQXhOVGtnTnpNMVZpMHlNelZSTVRVeElDMHlORGtnTVRReElDMHlORGxJTVRNNVdpSXZQanh3WVhSb0lHbGtQU0pOU2xndE1UTXRWRVZZTFVrdE1VUTBNMFlpSUdROUlrMHlNamdnTmpNM1VURTVOQ0EyTXpjZ01Ua3lJRFkwTVZFeE9URWdOalF6SURFNU1TQTJORGxSTVRreElEWTNNeUF5TURJZ05qZ3lVVEl3TkNBMk9ETWdNakUzSURZNE0xRXlOekVnTmpnd0lETTBOQ0EyT0RCUk5EZzFJRFk0TUNBMU1EWWdOamd6U0RVeE9GRTFNalFnTmpjM0lEVXlOQ0EyTnpSVU5USXlJRFkxTmxFMU1UY2dOalF4SURVeE15QTJNemRJTkRjMVVUUXdOaUEyTXpZZ016azBJRFl5T0ZFek9EY2dOakkwSURNNE1DQTJNREJVTXpFeklETXpObEV5T1RjZ01qY3hJREkzT1NBeE9UaFVNalV5SURnNFRESTBNeUExTWxFeU5ETWdORGdnTWpVeUlEUTRWRE14TVNBME5rZ3pNamhSTXpZd0lEUTJJRE0zT1NBME4xUTBNamdnTlRSVU5EYzRJRGN5VkRVeU1pQXhNRFpVTlRZMElERTJNVkUxT0RBZ01Ua3hJRFU1TkNBeU1qaFVOakV4SURJM01GRTJNVFlnTWpjeklEWXlPQ0F5TnpOSU5qUXhVVFkwTnlBeU5qUWdOalEzSURJMk1sUTJNamNnTWpBelZEVTRNeUE0TTFRMU5UY2dPVkUxTlRVZ05DQTFOVE1nTTFRMU16Y2dNRlEwT1RRZ0xURlJORGd6SUMweElEUXhPQ0F0TVZReU9UUWdNRWd4TVRaUk16SWdNQ0F6TWlBeE1GRXpNaUF4TnlBek5DQXlORkV6T1NBME15QTBOQ0EwTlZFME9DQTBOaUExT1NBME5rZzJOVkU1TWlBME5pQXhNalVnTkRsUk1UTTVJRFV5SURFME5DQTJNVkV4TkRjZ05qVWdNakUySURNek9WUXlPRFVnTmpJNFVUSTROU0EyTXpVZ01qSTRJRFl6TjFvaUx6NDhjR0YwYUNCcFpEMGlUVXBZTFRFek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Fe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TXRWRVZZTFVrdE1VUTNNREFpSUdROUlrMHhPVEFnTFRJeVVURXlOQ0F0TWpJZ056WWdNVEZVTWpjZ01UQTNVVEkzSURFM05DQTVOeUF5TXpKTU1UQTNJREl6T1V3NU9TQXlORGhSTnpZZ01qY3pJRGMySURNd05GRTNOaUF6TmpRZ01UUTBJRFF3T0ZReU9UQWdORFV5U0RNd01sRXpOakFnTkRVeUlEUXdOU0EwTWpGUk5ESTRJRFF3TlNBME1qZ2dNemt5VVRReU9DQXpPREVnTkRFM0lETTJPVlF6T1RFZ016VTJVVE00TWlBek5UWWdNemN4SURNMk5WUXpNemdnTXpnelZESTRNeUF6T1RKUk1qRTNJRE01TWlBeE5qY2dNelk0VkRFeE5pQXpNRGhSTVRFMklESTRPU0F4TXpNZ01qY3lVVEUwTWlBeU5qTWdNVFExSURJMk1sUXhOVGNnTWpZMFVURTRPQ0F5TnpnZ01qTTRJREkzT0VneU5ETlJNekE0SURJM09DQXpNRGdnTWpRM1VUTXdPQ0F5TURZZ01qSXpJREl3TmxFeE56Y2dNakEySURFME1pQXlNVGxNTVRNeUlESXhNbEUyT0NBeE5qa2dOamdnTVRFeVVUWTRJRE01SURJd01TQXpPVkV5TlRNZ016a2dNamcySURRNVZETXlPQ0EzTWxRek5EVWdPVFJVTXpZeUlERXdOVkV6TnpZZ01UQXpJRE0zTmlBNE9GRXpOellnTnprZ016WTFJRFl5VkRNek5DQXlObFF5TnpVZ0xUaFVNVGt3SUMweU1s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OQklpQjRiR2x1YXpwb2NtVm1QU0lqVFVwWUxURXpMVlJGV0MxSkxURkVORE5CSWk4K1BDOW5QanhuSUdSaGRHRXRiVzFzTFc1dlpHVTlJbTFwSWlCMGNtRnVjMlp2Y20wOUluUnlZVzV6YkdGMFpTZzNPRFlzTUNraVBqeDFjMlVnWkdGMFlTMWpQU0l4UkRRek5DSWdlR3hwYm1zNmFISmxaajBpSTAxS1dDMHhNeTFVUlZndFNTMHhSRFF6TkNJdlBqd3ZaejQ4WnlCa1lYUmhMVzF0YkMxdWIyUmxQU0p0YVNJZ2RISmhibk5tYjNKdFBTSjBjbUZ1YzJ4aGRHVW9NVFV6Tml3d0tTSStQSFZ6WlNCa1lYUmhMV005SWpGRU5EUXdJaUI0YkdsdWF6cG9jbVZtUFNJalRVcFlMVEV6TFZSRldDMUpMVEZFTkRRd0lpOCtQQzluUGp4bklHUmhkR0V0Ylcxc0xXNXZaR1U5SW0xdklpQjBjbUZ1YzJadmNtMDlJblJ5WVc1emJHRjBaU2d5T0RZMExqZ3NNQ2tpUGp4MWMyVWdaR0YwWVMxalBTSXpRU0lnZUd4cGJtczZhSEpsWmowaUkwMUtXQzB4TXkxVVJWZ3RUaTB6UVNJdlBqd3ZaejQ4WnlCa1lYUmhMVzF0YkMxdWIyUmxQU0p0YVNJZ2RISmhibk5tYjNKdFBTSjBjbUZ1YzJ4aGRHVW9NelF5TUM0MkxEQXBJajQ4ZFhObElHUmhkR0V0WXowaU1VUTBORE1pSUhoc2FXNXJPbWh5WldZOUlpTk5TbGd0TVRNdFZFVllMVWt0TVVRME5ETWlMejQ4TDJjK1BHY2daR0YwWVMxdGJXd3RibTlrWlQwaWJXa2lJSFJ5WVc1elptOXliVDBpZEhKaGJuTnNZWFJsS0RReE56RXVOaXd3S1NJK1BIVnpaU0JrWVhSaExXTTlJakZFTkRWR0lpQjRiR2x1YXpwb2NtVm1QU0lqVFVwWUxURXpMVlJGV0MxSkxURkVORFZHSWk4K1BDOW5QanhuSUdSaGRHRXRiVzFzTFc1dlpHVTlJbTFwSWlCMGNtRnVjMlp2Y20wOUluUnlZVzV6YkdGMFpTZzBOakl5TGpZc01Da2lQangxYzJVZ1pHRjBZUzFqUFNJeFJEUTFReUlnZUd4cGJtczZhSEpsWmowaUkwMUtXQzB4TXkxVVJWZ3RTUzB4UkRRMVF5SXZQand2Wno0OFp5QmtZWFJoTFcxdGJDMXViMlJsUFNKdGFTSWdkSEpoYm5ObWIzSnRQU0owY21GdWMyeGhkR1VvTlRFd055NDJMREFwSWo0OGRYTmxJR1JoZEdFdFl6MGlNVVEwTlVRaUlIaHNhVzVyT21oeVpXWTlJaU5OU2xndE1UTXRWRVZZTFVrdE1VUTBOVVFpTHo0OEwyYytQR2NnWkdGMFlTMXRiV3d0Ym05a1pUMGliV2tpSUhSeVlXNXpabTl5YlQwaWRISmhibk5zWVhSbEtEVTJNVEF1Tml3d0tTSStQSFZ6WlNCa1lYUmhMV005SWpGRU5EVkRJaUI0YkdsdWF6cG9jbVZtUFNJalRVcFlMVEV6TFZSRldDMUpMVEZFTkRWRElpOCtQQzluUGp4bklHUmhkR0V0Ylcxc0xXNXZaR1U5SW0xcElpQjBjbUZ1YzJadmNtMDlJblJ5WVc1emJHRjBaU2cyTURrMUxqWXNNQ2tpUGp4MWMyVWdaR0YwWVMxalBTSXhSRFExUmlJZ2VHeHBibXM2YUhKbFpqMGlJMDFLV0MweE15MVVSVmd0U1MweFJEUTFSaUl2UGp3dlp6NDhaeUJrWVhSaExXMXRiQzF1YjJSbFBTSnRhU0lnZEhKaGJuTm1iM0p0UFNKMGNtRnVjMnhoZEdVb05qVTBOaTQyTERBcElqNDhkWE5sSUdSaGRHRXRZejBpTVVRME5qRWlJSGhzYVc1ck9taHlaV1k5SWlOTlNsZ3RNVE10VkVWWUxVa3RNVVEwTmpFaUx6NDhMMmMrUEdjZ1pHRjBZUzF0Yld3dGJtOWtaVDBpYldraUlIUnlZVzV6Wm05eWJUMGlkSEpoYm5Oc1lYUmxLRFk1TURjdU5pd3dLU0krUEhWelpTQmtZWFJoTFdNOUlqRkVORFUySWlCNGJHbHVhenBvY21WbVBTSWpUVXBZTFRFekxWUkZXQzFKTFRGRU5EVTJJaTgrUEM5blBqeG5JR1JoZEdFdGJXMXNMVzV2WkdVOUltMXBJaUIwY21GdWMyWnZjbTA5SW5SeVlXNXpiR0YwWlNnM01qVXlMallzTUNraVBqeDFjMlVnWkdGMFlTMWpQU0l4UkRRMVF5SWdlR3hwYm1zNmFISmxaajBpSTAxS1dDMHhNeTFVUlZndFNTMHhSRFExUXlJdlBqd3ZaejQ4WnlCa1lYUmhMVzF0YkMxdWIyUmxQU0p0YzNWaUlpQjBjbUZ1YzJadmNtMDlJblJ5WVc1emJHRjBaU2czTnpNM0xqWXNNQ2tpUGp4bklHUmhkR0V0Ylcxc0xXNXZaR1U5SW0xcElqNDhkWE5sSUdSaGRHRXRZejBpTVVRME5VSWlJSGhzYVc1ck9taHlaV1k5SWlOTlNsZ3RNVE10VkVWWUxVa3RNVVEwTlVJaUx6NDhMMmMrUEdjZ1pHRjBZUzF0Yld3dGJtOWtaVDBpVkdWWVFYUnZiU0lnZEhKaGJuTm1iM0p0UFNKMGNtRnVjMnhoZEdVb05qTXpMQzB4TlRJdU55a2djMk5oYkdVb01DNDNNRGNwSWlCa1lYUmhMVzFxZUMxMFpYaGpiR0Z6Y3owaVQxSkVJajQ4WnlCa1lYUmhMVzF0YkMxdWIyUmxQU0p0YVNJK1BIVnpaU0JrWVhSaExXTTlJakZFTkRNMElpQjRiR2x1YXpwb2NtVm1QU0lqVFVwWUxURXpMVlJGV0MxSkxURkVORE0wSWk4K1BDOW5QanhuSUdSaGRHRXRiVzFzTFc1dlpHVTlJbTFwSWlCMGNtRnVjMlp2Y20wOUluUnlZVzV6YkdGMFpTZzNOVEFzTUNraVBqeDFjMlVnWkdGMFlTMWpQU0l4UkRRMVFpSWdlR3hwYm1zNmFISmxaajBpSTAxS1dDMHhNeTFVUlZndFNTMHhSRFExUWlJdlBqd3ZaejQ4WnlCa1lYUmhMVzF0YkMxdWIyUmxQU0p0YVNJZ2RISmhibk5tYjNKdFBTSjBjbUZ1YzJ4aGRHVW9NVE0xTUN3d0tTSStQSFZ6WlNCa1lYUmhMV005SWpGRU5EVkRJaUI0YkdsdWF6cG9jbVZtUFNJalRVcFlMVEV6TFZSRldDMUpMVEZFTkRWRElpOCtQQzluUGp4bklHUmhkR0V0Ylcxc0xXNXZaR1U5SW0xcElpQjBjbUZ1YzJadmNtMDlJblJ5WVc1emJHRjBaU2d4T0RNMUxEQXBJajQ4ZFhObElHUmhkR0V0WXowaU1VUTBOVUVpSUhoc2FXNXJPbWh5WldZOUlpTk5TbGd0TVRNdFZFVllMVWt0TVVRME5VRWlMejQ4TDJjK1BHY2daR0YwWVMxdGJXd3RibTlrWlQwaWJXa2lJSFJ5WVc1elptOXliVDBpZEhKaGJuTnNZWFJsS0RJM01UTXNNQ2tpUGp4MWMyVWdaR0YwWVMxalBTSXhSRFEwUlNJZ2VHeHBibXM2YUhKbFpqMGlJMDFLV0MweE15MVVSVmd0U1MweFJEUTBSU0l2UGp3dlp6NDhaeUJrWVhSaExXMXRiQzF1YjJSbFBTSnRhU0lnZEhKaGJuTm1iM0p0UFNKMGNtRnVjMnhoZEdVb016STBNaXd3S1NJK1BIVnpaU0JrWVhSaExXTTlJakZFTkRVNUlpQjRiR2x1YXpwb2NtVm1QU0lqVFVwWUxURXpMVlJGV0MxSkxURkVORFU1SWk4K1BDOW5QanhuSUdSaGRHRXRiVzFzTFc1dlpHVTlJbTFwSWlCMGNtRnVjMlp2Y20wOUluUnlZVzV6YkdGMFpTZ3pOVFF3TERBcElqNDhkWE5sSUdSaGRHRXRZejBpTVVRME5UWWlJSGhzYVc1ck9taHlaV1k5SWlOTlNsZ3RNVE10VkVWWUxVa3RNVVEwTlRZaUx6NDhMMmMrUEdjZ1pHRjBZUzF0Yld3dGJtOWtaVDBpYldraUlIUnlZVzV6Wm05eWJUMGlkSEpoYm5Oc1lYUmxLRE00T0RVc01Da2lQangxYzJVZ1pHRjBZUzFqUFNJeFJEUTBSU0lnZUd4cGJtczZhSEpsWmowaUkwMUtXQzB4TXkxVVJWZ3RTUzB4UkRRMFJTSXZQand2Wno0OEwyYytQQzluUGp4bklHUmhkR0V0Ylcxc0xXNXZaR1U5SW0xdklpQjBjbUZ1YzJadmNtMDlJblJ5WVc1emJHRjBaU2d4TVRneE9TNDFMREFwSWo0OGRYTmxJR1JoZEdFdFl6MGlNMFFpSUhoc2FXNXJPbWh5WldZOUlpTk5TbGd0TVRNdFZFVllMVTR0TTBRaUx6NDhMMmMrUEdjZ1pHRjBZUzF0Yld3dGJtOWtaVDBpYlhOMVlpSWdkSEpoYm5ObWIzSnRQU0owY21GdWMyeGhkR1VvTVRJNE56VXVNeXd3S1NJK1BHY2daR0YwWVMxdGJXd3RibTlrWlQwaWJXa2lQangxYzJVZ1pHRjBZUzFqUFNJeFJEUTBSaUlnZUd4cGJtczZhSEpsWmowaUkwMUtXQzB4TXkxVVJWZ3RTUzB4UkRRMFJpSXZQand2Wno0OFp5QmtZWFJoTFcxdGJDMXViMlJsUFNKdGJpSWdkSEpoYm5ObWIzSnRQU0owY21GdWMyeGhkR1VvTkRZeUxDMHhOVEFwSUhOallXeGxLREF1TnpBM0tTSStQSFZ6WlNCa1lYUmhMV005SWpNd0lpQjRiR2x1YXpwb2NtVm1QU0lqVFVwWUxURXpMVlJGV0MxT0xUTXdJaTgrUEM5blBqd3ZaejQ4WnlCa1lYUmhMVzF0YkMxdWIyUmxQU0p0YnlJZ2RISmhibk5tYjNKdFBTSjBjbUZ1YzJ4aGRHVW9NVE01TmpNdU1Td3dLU0krUEhWelpTQmtZWFJoTFdNOUlqSkNJaUI0YkdsdWF6cG9jbVZtUFNJalRVcFlMVEV6TFZSRldDMU9MVEpDSWk4K1BDOW5QanhuSUdSaGRHRXRiVzFzTFc1dlpHVTlJbTFwSWlCMGNtRnVjMlp2Y20wOUluUnlZVzV6YkdGMFpTZ3hORGsyTXk0ekxEQXBJajQ4ZFhObElHUmhkR0V0WXowaU1VUTBOakFpSUhoc2FXNXJPbWh5WldZOUlpTk5TbGd0TVRNdFZFVllMVWt0TVVRME5qQWlMejQ4TDJjK1BHY2daR0YwWVMxdGJXd3RibTlrWlQwaWJXOGlJSFJ5WVc1elptOXliVDBpZEhKaGJuTnNZWFJsS0RFMU5ETXlMak1zTUNraVBqeDFjMlVnWkdGMFlTMWpQU0l5T0NJZ2VHeHBibXM2YUhKbFpqMGlJMDFLV0MweE15MVVSVmd0VGkweU9DSXZQand2Wno0OFp5QmtZWFJoTFcxdGJDMXViMlJsUFNKdGFTSWdkSEpoYm5ObWIzSnRQU0owY21GdWMyeGhkR1VvTVRVNE1qRXVNeXd3S1NJK1BIVnpaU0JrWVhSaExXTTlJakZFTkRReklpQjRiR2x1YXpwb2NtVm1QU0lqVFVwWUxURXpMVlJGV0MxSkxURkVORFF6SWk4K1BDOW5QanhuSUdSaGRHRXRiVzFzTFc1dlpHVTlJbTFwSWlCMGNtRnVjMlp2Y20wOUluUnlZVzV6YkdGMFpTZ3hOalUzTWk0ekxEQXBJajQ4ZFhObElHUmhkR0V0WXowaU1VUTBOVVlpSUhoc2FXNXJPbWh5WldZOUlpTk5TbGd0TVRNdFZFVllMVWt0TVVRME5VWWlMejQ4TDJjK1BHY2daR0YwWVMxdGJXd3RibTlrWlQwaWJXa2lJSFJ5WVc1elptOXliVDBpZEhKaGJuTnNZWFJsS0RFM01ESXpMak1zTUNraVBqeDFjMlVnWkdGMFlTMWpQU0l4UkRRMVF5SWdlR3hwYm1zNmFISmxaajBpSTAxS1dDMHhNeTFVUlZndFNTMHhSRFExUXlJdlBqd3ZaejQ4WnlCa1lYUmhMVzF0YkMxdWIyUmxQU0p0YVNJZ2RISmhibk5tYjNKdFBTSjBjbUZ1YzJ4aGRHVW9NVGMxTURndU15d3dLU0krUEhWelpTQmtZWFJoTFdNOUlqRkVORFZFSWlCNGJHbHVhenBvY21WbVBTSWpUVXBZTFRFekxWUkZXQzFKTFRGRU5EVkVJaTgrUEM5blBqeG5JR1JoZEdFdGJXMXNMVzV2WkdVOUltMXBJaUIwY21GdWMyWnZjbTA5SW5SeVlXNXpiR0YwWlNneE9EQXhNUzR6TERBcElqNDhkWE5sSUdSaGRHRXRZejBpTVVRME5VTWlJSGhzYVc1ck9taHlaV1k5SWlOTlNsZ3RNVE10VkVWWUxVa3RNVVEwTlVNaUx6NDhMMmMrUEdjZ1pHRjBZUzF0Yld3dGJtOWtaVDBpYldraUlIUnlZVzV6Wm05eWJUMGlkSEpoYm5Oc1lYUmxLREU0TkRrMkxqTXNNQ2tpUGp4MWMyVWdaR0YwWVMxalBTSXhSRFExUmlJZ2VHeHBibXM2YUhKbFpqMGlJMDFLV0MweE15MVVSVmd0U1MweFJEUTFSaUl2UGp3dlp6NDhaeUJrWVhSaExXMXRiQzF1YjJSbFBTSnRhU0lnZEhKaGJuTm1iM0p0UFNKMGNtRnVjMnhoZEdVb01UZzVORGN1TXl3d0tTSStQSFZ6WlNCa1lYUmhMV005SWpGRU5EWXhJaUI0YkdsdWF6cG9jbVZtUFNJalRVcFlMVEV6TFZSRldDMUpMVEZFTkRZeElpOCtQQzluUGp4bklHUmhkR0V0Ylcxc0xXNXZaR1U5SW0xcElpQjBjbUZ1YzJadmNtMDlJblJ5WVc1emJHRjBaU2d4T1RNd09DNHpMREFwSWo0OGRYTmxJR1JoZEdFdFl6MGlNVVEwTlRZaUlIaHNhVzVyT21oeVpXWTlJaU5OU2xndE1UTXRWRVZZTFVrdE1VUTBOVFlpTHo0OEwyYytQR2NnWkdGMFlTMXRiV3d0Ym05a1pUMGliV2tpSUhSeVlXNXpabTl5YlQwaWRISmhibk5zWVhSbEtERTVOalV6TGpNc01Da2lQangxYzJVZ1pHRjBZUzFqUFNJeFJEUTFReUlnZUd4cGJtczZhSEpsWmowaUkwMUtXQzB4TXkxVVJWZ3RTUzB4UkRRMVF5SXZQand2Wno0OFp5QmtZWFJoTFcxdGJDMXViMlJsUFNKdGMzVmlJaUIwY21GdWMyWnZjbTA5SW5SeVlXNXpiR0YwWlNneU1ERXpPQzR6TERBcElqNDhaeUJrWVhSaExXMXRiQzF1YjJSbFBTSnRhU0krUEhWelpTQmtZWFJoTFdNOUlqRkVORFZDSWlCNGJHbHVhenBvY21WbVBTSWpUVXBZTFRFekxWUkZXQzFKTFRGRU5EVkNJaTgrUEM5blBqeG5JR1JoZEdFdGJXMXNMVzV2WkdVOUlsUmxXRUYwYjIwaUlIUnlZVzV6Wm05eWJUMGlkSEpoYm5Oc1lYUmxLRFl6TXl3dE1UVXlMamNwSUhOallXeGxLREF1TnpBM0tTSWdaR0YwWVMxdGFuZ3RkR1Y0WTJ4aGMzTTlJazlTUkNJK1BHY2daR0YwWVMxdGJXd3RibTlrWlQwaWJXa2lQangxYzJVZ1pHRjBZUzFqUFNJeFJEUXpOQ0lnZUd4cGJtczZhSEpsWmowaUkwMUtXQzB4TXkxVVJWZ3RTUzB4UkRRek5DSXZQand2Wno0OFp5QmtZWFJoTFcxdGJDMXViMlJsUFNKdGFTSWdkSEpoYm5ObWIzSnRQU0owY21GdWMyeGhkR1VvTnpVd0xEQXBJajQ4ZFhObElHUmhkR0V0WXowaU1VUTBOVUlpSUhoc2FXNXJPbWh5WldZOUlpTk5TbGd0TVRNdFZFVllMVWt0TVVRME5VSWlMejQ4TDJjK1BHY2daR0YwWVMxdGJXd3RibTlrWlQwaWJXa2lJSFJ5WVc1elptOXliVDBpZEhKaGJuTnNZWFJsS0RFek5UQXNNQ2tpUGp4MWMyVWdaR0YwWVMxalBTSXhSRFExTWlJZ2VHeHBibXM2YUhKbFpqMGlJMDFLV0MweE15MVVSVmd0U1MweFJEUTFNaUl2UGp3dlp6NDhaeUJrWVhSaExXMXRiQzF1YjJSbFBTSnRhU0lnZEhKaGJuTm1iM0p0UFNKMGNtRnVjMnhoZEdVb01UZ3hOaXd3S1NJK1BIVnpaU0JrWVhSaExXTTlJakZFTkRZeUlpQjRiR2x1YXpwb2NtVm1QU0lqVFVwWUxURXpMVlJGV0MxSkxURkVORFl5SWk4K1BDOW5QanhuSUdSaGRHRXRiVzFzTFc1dlpHVTlJbTFwSWlCMGNtRnVjMlp2Y20wOUluUnlZVzV6YkdGMFpTZ3lNemc0TERBcElqNDhkWE5sSUdSaGRHRXRZejBpTVVRME5VUWlJSGhzYVc1ck9taHlaV1k5SWlOTlNsZ3RNVE10VkVWWUxVa3RNVVEwTlVRaUx6NDhMMmMrUEdjZ1pHRjBZUzF0Yld3dGJtOWtaVDBpYldraUlIUnlZVzV6Wm05eWJUMGlkSEpoYm5Oc1lYUmxLREk0T1RFc01Da2lQangxYzJVZ1pHRjBZUzFqUFNJeFJEUTFPU0lnZUd4cGJtczZhSEpsWmowaUkwMUtXQzB4TXkxVVJWZ3RTUzB4UkRRMU9TSXZQand2Wno0OFp5QmtZWFJoTFcxdGJDMXViMlJsUFNKdGFTSWdkSEpoYm5ObWIzSnRQU0owY21GdWMyeGhkR1VvTXpFNE9Td3dLU0krUEhWelpTQmtZWFJoTFdNOUlqRkVORFZESWlCNGJHbHVhenBvY21WbVBTSWpUVXBZTFRFekxWUkZXQzFKTFRGRU5EVkRJaTgrUEM5blBqeG5JR1JoZEdFdGJXMXNMVzV2WkdVOUltMXBJaUIwY21GdWMyWnZjbTA5SW5SeVlXNXpiR0YwWlNnek5qYzBMREFwSWo0OGRYTmxJR1JoZEdFdFl6MGlNVVEwTlRZaUlIaHNhVzVyT21oeVpXWTlJaU5OU2xndE1UTXRWRVZZTFVrdE1VUTBOVFlpTHo0OEwyYytQR2NnWkdGMFlTMXRiV3d0Ym05a1pUMGliV2tpSUhSeVlXNXpabTl5YlQwaWRISmhibk5zWVhSbEtEUXdNVGtzTUNraVBqeDFjMlVnWkdGMFlTMWpQU0l4UkRRMU1TSWdlR3hwYm1zNmFISmxaajBpSTAxS1dDMHhNeTFVUlZndFNTMHhSRFExTVNJdlBqd3ZaejQ4WnlCa1lYUmhMVzF0YkMxdWIyUmxQU0p0YVNJZ2RISmhibk5tYjNKdFBTSjBjbUZ1YzJ4aGRHVW9ORFV6T1N3d0tTSStQSFZ6WlNCa1lYUmhMV005SWpGRU5EVXdJaUI0YkdsdWF6cG9jbVZtUFNJalRVcFlMVEV6TFZSRldDMUpMVEZFTkRVd0lpOCtQQzluUGp4bklHUmhkR0V0Ylcxc0xXNXZaR1U5SW0xcElpQjBjbUZ1YzJadmNtMDlJblJ5WVc1emJHRjBaU2cwT1RjeUxEQXBJajQ4ZFhObElHUmhkR0V0WXowaU1VUTBOVElpSUhoc2FXNXJPbWh5WldZOUlpTk5TbGd0TVRNdFZFVllMVWt0TVVRME5USWlMejQ4TDJjK1BHY2daR0YwWVMxdGJXd3RibTlrWlQwaWJXa2lJSFJ5WVc1elptOXliVDBpZEhKaGJuTnNZWFJsS0RVME16Z3NNQ2tpUGp4MWMyVWdaR0YwWVMxalBTSXhSRFExT1NJZ2VHeHBibXM2YUhKbFpqMGlJMDFLV0MweE15MVVSVmd0U1MweFJEUTFPU0l2UGp3dlp6NDhaeUJrWVhSaExXMXRiQzF1YjJSbFBTSnRhU0lnZEhKaGJuTm1iM0p0UFNKMGNtRnVjMnhoZEdVb05UY3pOaXd3S1NJK1BIVnpaU0JrWVhSaExXTTlJakZFTkRVNUlpQjRiR2x1YXpwb2NtVm1QU0lqVFVwWUxURXpMVlJGV0MxSkxURkVORFU1SWk4K1BDOW5QanhuSUdSaGRHRXRiVzFzTFc1dlpHVTlJbTFwSWlCMGNtRnVjMlp2Y20wOUluUnlZVzV6YkdGMFpTZzJNRE0wTERBcElqNDhkWE5sSUdSaGRHRXRZejBpTVVRME5qQWlJSGhzYVc1ck9taHlaV1k5SWlOTlNsZ3RNVE10VkVWWUxVa3RNVVEwTmpBaUx6NDhMMmMrUEM5blBqd3ZaejQ4WnlCa1lYUmhMVzF0YkMxdWIyUmxQU0pVWlZoQmRHOXRJaUJrWVhSaExXMXFlQzEwWlhoamJHRnpjejBpVDFKRUlpQjBjbUZ1YzJadmNtMDlJblJ5WVc1emJHRjBaU2d5TlRReE9TNDJMREFwSWo0OFp5QmtZWFJoTFcxdGJDMXViMlJsUFNKdGJ5SWdkSEpoYm5ObWIzSnRQU0owY21GdWMyeGhkR1VvTUNBdE1DNDFLU0krUEhWelpTQmtZWFJoTFdNOUlqZERJaUI0YkdsdWF6cG9jbVZtUFNJalRVcFlMVEV6TFZSRldDMU9MVGRESWk4K1BDOW5Qand2Wno0OFp5QmtZWFJoTFcxdGJDMXViMlJsUFNKdGFTSWdkSEpoYm5ObWIzSnRQU0owY21GdWMyeGhkR1VvTWpVMk9UY3VOaXd3S1NJK1BIVnpaU0JrWVhSaExXTTlJakZFTkROR0lpQjRiR2x1YXpwb2NtVm1QU0lqVFVwWUxURXpMVlJGV0MxSkxURkVORE5HSWk4K1BDOW5QanhuSUdSaGRHRXRiVzFzTFc1dlpHVTlJbTFwSWlCMGNtRnVjMlp2Y20wOUluUnlZVzV6YkdGMFpTZ3lOak0zT0M0MkxEQXBJajQ4ZFhObElHUmhkR0V0WXowaU1VUTBOVFlpSUhoc2FXNXJPbWh5WldZOUlpTk5TbGd0TVRNdFZFVllMVWt0TVVRME5UWWlMejQ4TDJjK1BHY2daR0YwWVMxdGJXd3RibTlrWlQwaWJXa2lJSFJ5WVc1elptOXliVDBpZEhKaGJuTnNZWFJsS0RJMk56SXpMallzTUNraVBqeDFjMlVnWkdGMFlTMWpQU0l4UkRRMVFpSWdlR3hwYm1zNmFISmxaajBpSTAxS1dDMHhNeTFVUlZndFNTMHhSRFExUWlJdlBqd3ZaejQ4WnlCa1lYUmhMVzF0YkMxdWIyUmxQU0p0YVNJZ2RISmhibk5tYjNKdFBTSjBjbUZ1YzJ4aGRHVW9NamN6TWpNdU5pd3dLU0krUEhWelpTQmtZWFJoTFdNOUlqRkVORFV5SWlCNGJHbHVhenBvY21WbVBTSWpUVXBZTFRFekxWUkZXQzFKTFRGRU5EVXlJaTgrUEM5blBqeG5JR1JoZEdFdGJXMXNMVzV2WkdVOUltMXBJaUIwY21GdWMyWnZjbTA5SW5SeVlXNXpiR0YwWlNneU56YzRPUzQyTERBcElqNDhkWE5sSUdSaGRHRXRZejBpTVVRME5FVWlJSGhzYVc1ck9taHlaV1k5SWlOTlNsZ3RNVE10VkVWWUxVa3RNVVEwTkVVaUx6NDhMMmMrUEdjZ1pHRjBZUzF0Yld3dGJtOWtaVDBpYldraUlIUnlZVzV6Wm05eWJUMGlkSEpoYm5Oc1lYUmxLREk0TXpFNExqWXNNQ2tpUGp4MWMyVWdaR0YwWVMxalBTSXhSRFExTkNJZ2VHeHBibXM2YUhKbFpqMGlJMDFLV0MweE15MVVSVmd0U1MweFJEUTFOQ0l2UGp3dlp6NDhaeUJrWVhSaExXMXRiQzF1YjJSbFBTSnRhU0lnZEhKaGJuTm1iM0p0UFNKMGNtRnVjMnhoZEdVb01qZzNPVFV1Tml3d0tTSStQSFZ6WlNCa1lYUmhMV005SWpGRU5EVXlJaUI0YkdsdWF6cG9jbVZtUFNJalRVcFlMVEV6TFZSRldDMUpMVEZFTkRVeUlpOCtQQzluUGp4bklHUmhkR0V0Ylcxc0xXNXZaR1U5SW0xdklpQjBjbUZ1YzJadmNtMDlJblJ5WVc1emJHRjBaU2d5T1RJMk1TNDJMREFwSWo0OGRYTmxJR1JoZEdFdFl6MGlNamtpSUhoc2FXNXJPbWh5WldZOUlpTk5TbGd0TVRNdFZFVllMVTR0TWpraUx6NDhMMmMrUEdjZ1pHRjBZUzF0Yld3dGJtOWtaVDBpYlc4aUlIUnlZVzV6Wm05eWJUMGlkSEpoYm5Oc1lYUmxLREk1T0RjeUxqZ3NNQ2tpUGp4MWMyVWdaR0YwWVMxalBTSXlRaUlnZUd4cGJtczZhSEpsWmowaUkwMUtXQzB4TXkxVVJWZ3RUaTB5UWlJdlBqd3ZaejQ4WnlCa1lYUmhMVzF0YkMxdWIyUmxQU0p0YVNJZ2RISmhibk5tYjNKdFBTSjBjbUZ1YzJ4aGRHVW9NekE0TnpNc01Da2lQangxYzJVZ1pHRjBZUzFqUFNJeFJEUXpSaUlnZUd4cGJtczZhSEpsWmowaUkwMUtXQzB4TXkxVVJWZ3RTUzB4UkRRelJpSXZQand2Wno0OFp5QmtZWFJoTFcxdGJDMXViMlJsUFNKdGFTSWdkSEpoYm5ObWIzSnRQU0owY21GdWMyeGhkR1VvTXpFMU5UUXNNQ2tpUGp4MWMyVWdaR0YwWVMxalBTSXhSRFExTmlJZ2VHeHBibXM2YUhKbFpqMGlJMDFLV0MweE15MVVSVmd0U1MweFJEUTFOaUl2UGp3dlp6NDhaeUJrWVhSaExXMXRiQzF1YjJSbFBTSnRhU0lnZEhKaGJuTm1iM0p0UFNKMGNtRnVjMnhoZEdVb016RTRPVGtzTUNraVBqeDFjMlVnWkdGMFlTMWpQU0l4UkRRMVFpSWdlR3hwYm1zNmFISmxaajBpSTAxS1dDMHhNeTFVUlZndFNTMHhSRFExUWlJdlBqd3ZaejQ4WnlCa1lYUmhMVzF0YkMxdWIyUmxQU0p0YVNJZ2RISmhibk5tYjNKdFBTSjBjbUZ1YzJ4aGRHVW9NekkwT1Rrc01Da2lQangxYzJVZ1pHRjBZUzFqUFNJeFJEUTFNaUlnZUd4cGJtczZhSEpsWmowaUkwMUtXQzB4TXkxVVJWZ3RTUzB4UkRRMU1pSXZQand2Wno0OFp5QmtZWFJoTFcxdGJDMXViMlJsUFNKdGFTSWdkSEpoYm5ObWIzSnRQU0owY21GdWMyeGhkR1VvTXpJNU5qVXNNQ2tpUGp4MWMyVWdaR0YwWVMxalBTSXhSRFEwUlNJZ2VHeHBibXM2YUhKbFpqMGlJMDFLV0MweE15MVVSVmd0U1MweFJEUTBSU0l2UGp3dlp6NDhaeUJrWVhSaExXMXRiQzF1YjJSbFBTSnRhU0lnZEhKaGJuTm1iM0p0UFNKMGNtRnVjMnhoZEdVb016TTBPVFFzTUNraVBqeDFjMlVnWkdGMFlTMWpQU0l4UkRRMU5DSWdlR3hwYm1zNmFISmxaajBpSTAxS1dDMHhNeTFVUlZndFNTMHhSRFExTkNJdlBqd3ZaejQ4WnlCa1lYUmhMVzF0YkMxdWIyUmxQU0p0YVNJZ2RISmhibk5tYjNKdFBTSjBjbUZ1YzJ4aGRHVW9Nek01TnpFc01Da2lQangxYzJVZ1pHRjBZUzFqUFNJeFJEUTFNaUlnZUd4cGJtczZhSEpsWmowaUkwMUtXQzB4TXkxVVJWZ3RTUzB4UkRRMU1pSXZQand2Wno0OFp5QmtZWFJoTFcxdGJDMXViMlJsUFNKdGJ5SWdkSEpoYm5ObWIzSnRQU0owY21GdWMyeGhkR1VvTXpRMk5Ua3VNeXd3S1NJK1BIVnpaU0JrWVhSaExXTTlJakpDSWlCNGJHbHVhenBvY21WbVBTSWpUVXBZTFRFekxWUkZXQzFPTFRKQ0lpOCtQQzluUGp4bklHUmhkR0V0Ylcxc0xXNXZaR1U5SW0xcElpQjBjbUZ1YzJadmNtMDlJblJ5WVc1emJHRjBaU2d6TlRZMU9TNDFMREFwSWo0OGRYTmxJR1JoZEdFdFl6MGlNVVEzTURBaUlIaHNhVzVyT21oeVpXWTlJaU5OU2xndE1UTXRWRVZZTFVrdE1VUTNNREFpTHo0OEwyYytQQzluUGp3dlp6NDhMM04yWno0PSIsCgkiUmVhbFZpZXdTaXplSnNvbiIgOiAie1wiaGVpZ2h0XCI6Mzc1LFwid2lkdGhcIjo5MTc4LjU3MTE2Njk5MjE4OH0iCn0K"/>
    </extobj>
    <extobj name="2384804F-3998-4D57-9195-F3826E402611-8">
      <extobjdata type="2384804F-3998-4D57-9195-F3826E402611" data="ewoJIkltZ1NldHRpbmdKc29uIiA6ICJ7XCJoZWlnaHRcIjoxOC43NDk5OTk5OTk5OTk5OTYsXCJ3aWR0aFwiOjMxMy4zOTI4NTcxNDI4NTcxfSIsCgkiTGF0ZXgiIDogIkdBTTogXFx2YXJwaGkgPSBzKExfe0xhc3RSaW5nfXxTdGF0dXMpICsgU3RhdHVzIFxuXG4iLAoJIkxhdGV4SW1nQmFzZTY0IiA6ICJQSE4yWnlCNGJXeHVjejBpYUhSMGNEb3ZMM2QzZHk1M015NXZjbWN2TWpBd01DOXpkbWNpSUhkcFpIUm9QU0kwTUM0eU1qSmxlQ0lnYUdWcFoyaDBQU0l5TGpNMk5HVjRJaUJ5YjJ4bFBTSnBiV2NpSUdadlkzVnpZV0pzWlQwaVptRnNjMlVpSUhacFpYZENiM2c5SWpBZ0xUYzFNQ0F4TnpjM09DNHpJREV3TkRVaUlIaHRiRzV6T25oc2FXNXJQU0pvZEhSd09pOHZkM2QzTG5jekxtOXlaeTh4T1RrNUwzaHNhVzVySWlCaGNtbGhMV2hwWkdSbGJqMGlkSEoxWlNJZ2MzUjViR1U5SW5abGNuUnBZMkZzTFdGc2FXZHVPaUF0TUM0Mk5qZGxlRHNnYldGNExYZHBaSFJvT2lBNU9DVTdJajQ4WkdWbWN6NDhjR0YwYUNCcFpEMGlUVXBZTFRZMkxWUkZXQzFKTFRGRU5ETkJJaUJrUFNKTk5UQWdNalV5VVRVd0lETTJOeUF4TVRjZ05EY3pWREk0TmlBMk5ERlVORGt3SURjd05GRTFPREFnTnpBMElEWXpNeUEyTlROUk5qUXlJRFkwTXlBMk5EZ2dOak0yVkRZMU5pQTJNalpNTmpVM0lEWXlNMUUyTmpBZ05qSXpJRFk0TkNBMk5EbFJOamt4SURZMU5TQTJPVGtnTmpZelZEY3hOU0EyTnpsVU56STFJRFk1TUV3M05EQWdOekExU0RjME5sRTNOakFnTnpBMUlEYzJNQ0EyT1RoUk56WXdJRFk1TkNBM01qZ2dOVFl4VVRZNU1pQTBNaklnTmpreUlEUXlNVkUyT1RBZ05ERTJJRFk0TnlBME1UVlVOalk1SURReE0wZzJOVE5STmpRM0lEUXhPU0EyTkRjZ05ESXlVVFkwTnlBME1qTWdOalE0SURReU9WUTJOVEFnTkRRNVZEWTFNU0EwT0RGUk5qVXhJRFUxTWlBMk1Ua2dOakExVkRVeE1DQTJOVGxSTkRreUlEWTFPU0EwTnpFZ05qVTJWRFF4T0NBMk5ETlVNelUzSURZeE5WUXlPVFFnTlRZM1ZESXpOaUEwT1RaVU1UZzVJRE01TkZReE5UZ2dNall3VVRFMU5pQXlORElnTVRVMklESXlNVkV4TlRZZ01UY3pJREUzTUNBeE16WlVNakEySURjNVZESTFOaUEwTlZRek1EZ2dNamhVTXpVeklESTBVVFF3TnlBeU5DQTBOVElnTkRkVU5URTBJREV3TmxFMU1UY2dNVEUwSURVeU9TQXhOakZVTlRReElESXhORkUxTkRFZ01qSXlJRFV5T0NBeU1qUlVORFk0SURJeU4wZzBNekZSTkRJMUlESXpNeUEwTWpVZ01qTTFWRFF5TnlBeU5UUlJORE14SURJMk55QTBNemNnTWpjelNEUTFORkUwT1RRZ01qY3hJRFU1TkNBeU56RlJOak0wSURJM01TQTJOVGtnTWpjeFZEWTVOU0F5TnpKVU56QTNJREkzTWxFM01qRWdNamN5SURjeU1TQXlOak5STnpJeElESTJNU0EzTVRrZ01qUTVVVGN4TkNBeU16QWdOekE1SURJeU9GRTNNRFlnTWpJM0lEWTVOQ0F5TWpkUk5qYzBJREl5TnlBMk5UTWdNakkwVVRZME5pQXlNakVnTmpReklESXhOVlEyTWprZ01UWTBVVFl5TUNBeE16RWdOakUwSURFd09GRTFPRGtnTmlBMU9EWWdNMUUxT0RRZ01TQTFPREVnTVZFMU56RWdNU0ExTlRNZ01qRlVOVE13SURVeVVUVXpNQ0ExTXlBMU1qZ2dOVEpVTlRJeUlEUTNVVFEwT0NBdE1qSWdNekl5SUMweU1sRXlNREVnTFRJeUlERXlOaUExTlZRMU1DQXlOVEphSWk4K1BIQmhkR2dnYVdROUlrMUtXQzAyTmkxVVJWZ3RTUzB4UkRRek5DSWdaRDBpVFRJd09DQTNORkV5TURnZ05UQWdNalUwSURRMlVUSTNNaUEwTmlBeU56SWdNelZSTWpjeUlETTBJREkzTUNBeU1sRXlOamNnT0NBeU5qUWdORlF5TlRFZ01GRXlORGtnTUNBeU16a2dNRlF5TURVZ01WUXhOREVnTWxFM01DQXlJRFV3SURCSU5ESlJNelVnTnlBek5TQXhNVkV6TnlBek9DQTBPQ0EwTmtnMk1sRXhNeklnTkRrZ01UWTBJRGsyVVRFM01DQXhNRElnTXpRMUlEUXdNVlExTWpNZ056QTBVVFV6TUNBM01UWWdOVFEzSURjeE5rZzFOVFZJTlRjeVVUVTNPQ0EzTURjZ05UYzRJRGN3Tmt3Mk1EWWdNemd6VVRZek5DQTJNQ0EyTXpZZ05UZFJOalF4SURRMklEY3dNU0EwTmxFM01qWWdORFlnTnpJMklETTJVVGN5TmlBek5DQTNNak1nTWpKUk56SXdJRGNnTnpFNElEUlVOekEwSURCUk56QXhJREFnTmprd0lEQlVOalV4SURGVU5UYzRJREpSTkRnMElESWdORFUxSURCSU5EUXpVVFF6TnlBMklEUXpOeUE1VkRRek9TQXlOMUUwTkRNZ05EQWdORFExSURRelREUTBPU0EwTmtnME5qbFJOVEl6SURRNUlEVXpNeUEyTTB3MU1qRWdNakV6U0RJNE0wd3lORGtnTVRVMVVUSXdPQ0E0TmlBeU1EZ2dOelJhVFRVeE5pQXlOakJSTlRFMklESTNNU0ExTURRZ05ERTJWRFE1TUNBMU5qSk1ORFl6SURVeE9WRTBORGNnTkRreUlEUXdNQ0EwTVRKTU16RXdJREkyTUV3ME1UTWdNalU1VVRVeE5pQXlOVGtnTlRFMklESTJNRm9pTHo0OGNHRjBhQ0JwWkQwaVRVcFlMVFkyTFZSRldDMUpMVEZFTkRRd0lpQmtQU0pOTWpnNUlEWXlPVkV5T0RrZ05qTTFJREl6TWlBMk16ZFJNakE0SURZek55QXlNREVnTmpNNFZERTVOQ0EyTkRoUk1UazBJRFkwT1NBeE9UWWdOalU1VVRFNU55QTJOaklnTVRrNElEWTJObFF4T1RrZ05qY3hWREl3TVNBMk56WlVNakF6SURZM09WUXlNRGNnTmpneFZESXhNaUEyT0ROVU1qSXdJRFk0TTFReU16SWdOamcwVVRJek9DQTJPRFFnTWpZeUlEWTRORlF6TURjZ05qZ3pVVE00TmlBMk9ETWdNems0SURZNE0xUTBNVFFnTmpjNFVUUXhOU0EyTnpRZ05EVXhJRE01Tmt3ME9EY2dNVEUzVERVeE1DQXhOVFJSTlRNMElERTVNQ0ExTnpRZ01qVTBWRFkyTWlBek9UUlJPRE0zSURZM015QTRNemtnTmpjMVVUZzBNQ0EyTnpZZ09EUXlJRFkzT0ZRNE5EWWdOamd4VERnMU1pQTJPRE5JT1RRNFVUazJOU0EyT0RNZ09UZzRJRFk0TTFReE1ERTNJRFk0TkZFeE1EVXhJRFk0TkNBeE1EVXhJRFkzTTFFeE1EVXhJRFkyT0NBeE1EUTRJRFkxTmxReE1EUTFJRFkwTTFFeE1EUXhJRFl6TnlBeE1EQTRJRFl6TjFFNU5qZ2dOak0ySURrMU55QTJNelJVT1RNNUlEWXlNMUU1TXpZZ05qRTRJRGcyTnlBek5EQlVOemszSURVNVVUYzVOeUExTlNBM09UZ2dOVFJVT0RBMUlEVXdWRGd5TWlBME9GUTROVFVnTkRaSU9EZzJVVGc1TWlBek55QTRPVElnTXpWUk9Ea3lJREU1SURnNE5TQTFVVGc0TUNBd0lEZzJPU0F3VVRnMk5DQXdJRGd5T0NBeFZEY3pOaUF5VVRZM05TQXlJRFkwTkNBeVZEWXdPU0F4VVRVNU1pQXhJRFU1TWlBeE1WRTFPVElnTVRNZ05UazBJREkxVVRVNU9DQTBNU0EyTURJZ05ETlVOakkxSURRMlVUWTFNaUEwTmlBMk9EVWdORGxSTmprNUlEVXlJRGN3TkNBMk1WRTNNRFlnTmpVZ056UXlJREl3TjFRNE1UTWdORGt3VkRnME9DQTJNekZNTmpVMElETXlNbEUwTlRnZ01UQWdORFV6SURWUk5EVXhJRFFnTkRRNUlETlJORFEwSURBZ05ETXpJREJSTkRFNElEQWdOREUxSURkUk5ERXpJREV4SURNM05DQXpNVGRNTXpNMUlEWXlORXd5TmpjZ016VTBVVEl3TUNBNE9DQXlNREFnTnpsUk1qQTJJRFEySURJM01pQTBOa2d5T0RKUk1qZzRJRFF4SURJNE9TQXpOMVF5T0RZZ01UbFJNamd5SURNZ01qYzRJREZSTWpjMElEQWdNalkzSURCUk1qWTFJREFnTWpVMUlEQlVNakl4SURGVU1UVTNJREpSTVRJM0lESWdPVFVnTVZRMU9DQXdVVFF6SURBZ016a2dNbFF6TlNBeE1WRXpOU0F4TXlBek9DQXlOVlEwTXlBME1GRTBOU0EwTmlBMk5TQTBObEV4TXpVZ05EWWdNVFUwSURnMlVURTFPQ0E1TWlBeU1qTWdNelUwVkRJNE9TQTJNamxhSWk4K1BIQmhkR2dnYVdROUlrMUtXQzAyTmkxVVJWZ3RUaTB6UVNJZ1pEMGlUVGM0SURNM01GRTNPQ0F6T1RRZ09UVWdOREV5VkRFek9DQTBNekJSTVRZeUlEUXpNQ0F4T0RBZ05ERTBWREU1T1NBek56RlJNVGs1SURNME5pQXhPRElnTXpJNFZERXpPU0F6TVRCVU9UWWdNekkzVkRjNElETTNNRnBOTnpnZ05qQlJOemdnT0RRZ09UVWdNVEF5VkRFek9DQXhNakJSTVRZeUlERXlNQ0F4T0RBZ01UQTBWREU1T1NBMk1WRXhPVGtnTXpZZ01UZ3lJREU0VkRFek9TQXdWRGsySURFM1ZEYzRJRFl3V2lJdlBqeHdZWFJvSUdsa1BTSk5TbGd0TmpZdFZFVllMVWt0TVVRM01URWlJR1E5SWswNU1pQXlNVEJST1RJZ01UYzJJREV3TmlBeE5EbFVNVFF5SURFd09GUXhPRFVnT0RWVU1qSXdJRGN5VERJek5TQTNNRXd5TXpjZ056Rk1NalV3SURFeE1sRXlOamdnTVRjd0lESTRNeUF5TVRGVU16SXlJREk1T1ZRek56QWdNemMxVkRReU9TQTBNak5VTlRBeUlEUTBNbEUxTkRjZ05EUXlJRFU0TWlBME1UQlVOakU0SURNd01sRTJNVGdnTWpJMElEVTNOU0F4TlRKVU5EVTNJRE0xVkRJNU9TQXRNVEJSTWpjeklDMHhNQ0F5TnpNZ0xURXlUREkyTmlBdE5EaFJNall3SUMwNE15QXlOVElnTFRFeU5WUXlOREVnTFRFM09WRXlNellnTFRJd015QXlNVFVnTFRJeE1sRXlNRFFnTFRJeE9DQXhPVEFnTFRJeE9GRXhOVGtnTFRJeE5TQXhOVGtnTFRFNE5WRXhOVGtnTFRFM05TQXlNVFFnTFRKTU1qQTVJREJSTWpBMElESWdNVGsxSURWVU1UY3pJREUwVkRFME55QXlPRlF4TWpBZ05EWlVPVFFnTnpGVU56RWdNVEF6VkRVMklERTBNbFExTUNBeE9UQlJOVEFnTWpNNElEYzJJRE14TVZReE5Ea2dORE14U0RFMk1sRXhPRE1nTkRNeElERTRNeUEwTWpOUk1UZ3pJRFF4TnlBeE56VWdOREE1VVRFek5DQXpOakVnTVRFMElETXdNRlE1TWlBeU1UQmFUVFUzTkNBeU56aFJOVGMwSURNeU1DQTFOVEFnTXpRMFZEUTROaUF6TmpsUk5ETTNJRE0yT1NBek9UUWdNekk1VkRNeU15QXlNVGhSTXpBNUlERTROQ0F5T1RVZ01UQTVUREk0TmlBMk5GRXpNRFFnTmpJZ016QTJJRFl5VVRReU15QTJNaUEwT1RnZ01UTXhWRFUzTkNBeU56aGFJaTgrUEhCaGRHZ2dhV1E5SWsxS1dDMDJO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Fky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Oal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TJ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Mk5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FkyTFZSRldDMUpMVEZFTkRZeElpQmtQU0pOTWpZZ016ZzFVVEU1SURNNU1pQXhPU0F6T1RWUk1Ua2dNems1SURJeUlEUXhNVlF5TnlBME1qVlJNamtnTkRNd0lETTJJRFF6TUZRNE55QTBNekZJTVRRd1RERTFPU0ExTVRGUk1UWXlJRFV5TWlBeE5qWWdOVFF3VkRFM015QTFOalpVTVRjNUlEVTRObFF4T0RjZ05qQXpWREU1TnlBMk1UVlVNakV4SURZeU5GUXlNamtnTmpJMlVUSTBOeUEyTWpVZ01qVTBJRFl4TlZReU5qRWdOVGsyVVRJMk1TQTFPRGtnTWpVeUlEVTBPVlF5TXpJZ05EY3dUREl5TWlBME16TlJNakl5SURRek1TQXlOeklnTkRNeFNETXlNMUV6TXpBZ05ESTBJRE16TUNBME1qQlJNek13SURNNU9DQXpNVGNnTXpnMVNESXhNRXd4TnpRZ01qUXdVVEV6TlNBNE1DQXhNelVnTmpoUk1UTTFJREkySURFMk1pQXlObEV4T1RjZ01qWWdNak13SURZd1ZESTRNeUF4TkRSUk1qZzFJREUxTUNBeU9EZ2dNVFV4VkRNd015QXhOVE5JTXpBM1VUTXlNaUF4TlRNZ016SXlJREUwTlZFek1qSWdNVFF5SURNeE9TQXhNek5STXpFMElERXhOeUF6TURFZ09UVlVNalkzSURRNFZESXhOaUEyVkRFMU5TQXRNVEZSTVRJMUlDMHhNU0E1T0NBMFZEVTVJRFUyVVRVM0lEWTBJRFUzSURnelZqRXdNVXc1TWlBeU5ERlJNVEkzSURNNE1pQXhNamdnTXpnelVURXlPQ0F6T0RVZ056Y2dNemcxU0RJMldpSXZQanh3WVhSb0lHbGtQU0pOU2xndE5qWXRWRVZZTFVrdE1VUTBORFVpSUdROUlrMHlNekFnTmpNM1VUSXdNeUEyTXpjZ01UazRJRFl6T0ZReE9UTWdOalE1VVRFNU15QTJOellnTWpBMElEWTRNbEV5TURZZ05qZ3pJRE0zT0NBMk9ETlJOVFV3SURZNE1pQTFOalFnTmpnd1VUWXlNQ0EyTnpJZ05qVTRJRFkxTWxRM01USWdOakEyVkRjek15QTFOak5VTnpNNUlEVXlPVkUzTXprZ05EZzBJRGN4TUNBME5EVlVOalF6SURNNE5WUTFOellnTXpVeFZEVXpPQ0F6TXpoTU5UUTFJRE16TTFFMk1USWdNamsxSURZeE1pQXlNak5STmpFeUlESXhNaUEyTURjZ01UWXlWRFl3TWlBNE1GWTNNVkUyTURJZ05UTWdOakF6SURRelZEWXhOQ0F5TlZRMk5EQWdNVFpSTmpZNElERTJJRFk0TmlBek9GUTNNVElnT0RWUk56RTNJRGs1SURjeU1DQXhNREpVTnpNMUlERXdOVkUzTlRVZ01UQTFJRGMxTlNBNU0xRTNOVFVnTnpVZ056TXhJRE0yVVRZNU15QXRNakVnTmpReElDMHlNVWcyTXpKUk5UY3hJQzB5TVNBMU16RWdORlEwT0RjZ09ESlJORGczSURFd09TQTFNRElnTVRZMlZEVXhOeUF5TXpsUk5URTNJREk1TUNBME56UWdNekV6VVRRMU9TQXpNakFnTkRRNUlETXlNVlF6TnpnZ016SXpTRE13T1V3eU56Y2dNVGt6VVRJME5DQTJNU0F5TkRRZ05UbFJNalEwSURVMUlESTBOU0ExTkZReU5USWdOVEJVTWpZNUlEUTRWRE13TWlBME5rZ3pNek5STXpNNUlETTRJRE16T1NBek4xUXpNellnTVRsUk16TXlJRFlnTXpJMklEQklNekV4VVRJM05TQXlJREU0TUNBeVVURTBOaUF5SURFeE55QXlWRGN4SURKVU5UQWdNVkV6TXlBeElETXpJREV3VVRNeklERXlJRE0ySURJMFVUUXhJRFF6SURRMklEUTFVVFV3SURRMklEWXhJRFEyU0RZM1VUazBJRFEySURFeU55QTBPVkV4TkRFZ05USWdNVFEySURZeFVURTBPU0EyTlNBeU1UZ2dNek01VkRJNE55QTJNamhSTWpnM0lEWXpOU0F5TXpBZ05qTTNXazAyTXpBZ05UVTBVVFl6TUNBMU9EWWdOakE1SURZd09GUTFNak1nTmpNMlVUVXlNU0EyTXpZZ05UQXdJRFl6TmxRME5qSWdOak0zU0RRME1GRXpPVE1nTmpNM0lETTROaUEyTWpkUk16ZzFJRFl5TkNBek5USWdORGswVkRNeE9TQXpOakZSTXpFNUlETTJNQ0F6T0RnZ016WXdVVFEyTmlBek5qRWdORGt5SURNMk4xRTFOVFlnTXpjM0lEVTVNaUEwTWpaUk5qQTRJRFEwT1NBMk1Ua2dORGcyVkRZek1DQTFOVFJhSWk4K1BIQmhkR2dnYVdROUlrMUtXQzAyTm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all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Mk5p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Mk5pMVVSVmd0VGkwM1F5SWdaRDBpVFRFek9TQXRNalE1U0RFek4xRXhNalVnTFRJME9TQXhNVGtnTFRJek5WWXlOVEZNTVRJd0lEY3pOMUV4TXpBZ056VXdJREV6T1NBM05UQlJNVFV5SURjMU1DQXhOVGtnTnpNMVZpMHlNelZSTVRVeElDMHlORGtnTVRReElDMHlORGxJTVRNNVdpSXZQanh3WVhSb0lHbGtQU0pOU2xndE5qWXRWRVZZTFVrdE1VUTBORFlpSUdROUlrMHpNRGdnTWpSUk16WTNJREkwSURReE5pQTNObFEwTmpZZ01UazNVVFEyTmlBeU5qQWdOREUwSURJNE5GRXpNRGdnTXpFeElESTNPQ0F6TWpGVU1qTTJJRE0wTVZFeE56WWdNemd6SURFM05pQTBOakpSTVRjMklEVXlNeUF5TURnZ05UY3pWREkzTXlBMk5EaFJNekF5SURZM015QXpORE1nTmpnNFZEUXdOeUEzTURSSU5ERTRTRFF5TlZFMU1qRWdOekEwSURVMk5DQTJOREJSTlRZMUlEWTBNQ0ExTnpjZ05qVXpWRFl3TXlBMk9ESlVOakl6SURjd05GRTJNalFnTnpBMElEWXlOeUEzTURSVU5qTXlJRGN3TlZFMk5EVWdOekExSURZME5TQTJPVGhVTmpFM0lEVTNOMVExT0RVZ05EVTVWRFUyT1NBME5UWlJOVFE1SURRMU5pQTFORGtnTkRZMVVUVTBPU0EwTnpFZ05UVXdJRFEzTlZFMU5UQWdORGM0SURVMU1TQTBPVFJVTlRVeklEVXlNRkUxTlRNZ05UVTBJRFUwTkNBMU56bFVOVEkySURZeE5sUTFNREVnTmpReFVUUTJOU0EyTmpJZ05ERTVJRFkyTWxFek5qSWdOall5SURNeE15QTJNVFpVTWpZeklEVXhNRkV5TmpNZ05EZ3dJREkzT0NBME5UaFVNekU1SURReU4xRXpNak1nTkRJMUlETTRPU0EwTURoVU5EVTJJRE01TUZFME9UQWdNemM1SURVeU1pQXpOREpVTlRVMElESTBNbEUxTlRRZ01qRTJJRFUwTmlBeE9EWlJOVFF4SURFMk5DQTFNamdnTVRNM1ZEUTVNaUEzT0ZRME1qWWdNVGhVTXpNeUlDMHlNRkV6TWpBZ0xUSXlJREk1T0NBdE1qSlJNVGs1SUMweU1pQXhORFFnTXpOTU1UTTBJRFEwVERFd05pQXhNMUU0TXlBdE1UUWdOemdnTFRFNFZEWTFJQzB5TWxFMU1pQXRNaklnTlRJZ0xURTBVVFV5SUMweE1TQXhNVEFnTWpJeFVURXhNaUF5TWpjZ01UTXdJREl5TjBneE5ETlJNVFE1SURJeU1TQXhORGtnTWpFMlVURTBPU0F5TVRRZ01UUTRJREl3TjFReE5EUWdNVGcyVkRFME1pQXhOVE5STVRRMElERXhOQ0F4TmpBZ09EZFVNakF6SURRM1ZESTFOU0F5T1ZRek1EZ2dNalJhSWk4K1BIQmhkR2dnYVdROUlrMUtXQzAyTmkxVVJWZ3RTUzB4UkRRMk1pSWdaRDBpVFRJeElESTROMUV5TVNBeU9UVWdNekFnTXpFNFZEVTFJRE0zTUZRNU9TQTBNakJVTVRVNElEUTBNbEV5TURRZ05EUXlJREl5TnlBME1UZFVNalV3SURNMU9GRXlOVEFnTXpRd0lESXhOaUF5TkRaVU1UZ3lJREV3TlZFeE9ESWdOaklnTVRrMklEUTFWREl6T0NBeU4xUXlPVEVnTkRSVU16STRJRGM0VERNek9TQTVOVkV6TkRFZ09Ua2dNemMzSURJME4xRTBNRGNnTXpZM0lEUXhNeUF6T0RkVU5ESTNJRFF4TmxFME5EUWdORE14SURRMk15QTBNekZSTkRnd0lEUXpNU0EwT0RnZ05ESXhWRFE1TmlBME1ESk1OREl3SURnMFVUUXhPU0EzT1NBME1Ua2dOamhSTkRFNUlEUXpJRFF5TmlBek5WUTBORGNnTWpaUk5EWTVJREk1SURRNE1pQTFOMVExTVRJZ01UUTFVVFV4TkNBeE5UTWdOVE15SURFMU0xRTFOVEVnTVRVeklEVTFNU0F4TkRSUk5UVXdJREV6T1NBMU5Ea2dNVE13VkRVME1DQTVPRlExTWpNZ05UVlVORGs0SURFM1ZEUTJNaUF0T0ZFME5UUWdMVEV3SURRek9DQXRNVEJSTXpjeUlDMHhNQ0F6TkRjZ05EWlJNelExSURRMUlETXpOaUF6TmxRek1UZ2dNakZVTWprMklEWlVNalkzSUMwMlZESXpNeUF0TVRGUk1UZzVJQzB4TVNBeE5UVWdOMUV4TURNZ016Z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WTJ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Oal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TBFaUlIaHNhVzVyT21oeVpXWTlJaU5OU2xndE5qWXRWRVZZTFVrdE1VUTBNMEVpTHo0OEwyYytQR2NnWkdGMFlTMXRiV3d0Ym05a1pUMGliV2tpSUhSeVlXNXpabTl5YlQwaWRISmhibk5zWVhSbEtEYzROaXd3S1NJK1BIVnpaU0JrWVhSaExXTTlJakZFTkRNMElpQjRiR2x1YXpwb2NtVm1QU0lqVFVwWUxUWTJMVlJGV0MxSkxURkVORE0wSWk4K1BDOW5QanhuSUdSaGRHRXRiVzFzTFc1dlpHVTlJbTFwSWlCMGNtRnVjMlp2Y20wOUluUnlZVzV6YkdGMFpTZ3hOVE0yTERBcElqNDhkWE5sSUdSaGRHRXRZejBpTVVRME5EQWlJSGhzYVc1ck9taHlaV1k5SWlOTlNsZ3ROall0VkVWWUxVa3RNVVEwTkRBaUx6NDhMMmMrUEdjZ1pHRjBZUzF0Yld3dGJtOWtaVDBpYlc4aUlIUnlZVzV6Wm05eWJUMGlkSEpoYm5Oc1lYUmxLREk0TmpRdU9Dd3dLU0krUEhWelpTQmtZWFJoTFdNOUlqTkJJaUI0YkdsdWF6cG9jbVZtUFNJalRVcFlMVFkyTFZSRldDMU9MVE5CSWk4K1BDOW5QanhuSUdSaGRHRXRiVzFzTFc1dlpHVTlJbTFwSWlCMGNtRnVjMlp2Y20wOUluUnlZVzV6YkdGMFpTZ3pOREl3TGpZc01Da2lQangxYzJVZ1pHRjBZUzFqUFNJeFJEY3hNU0lnZUd4cGJtczZhSEpsWmowaUkwMUtXQzAyTmkxVVJWZ3RTUzB4UkRjeE1TSXZQand2Wno0OFp5QmtZWFJoTFcxdGJDMXViMlJsUFNKdGJ5SWdkSEpoYm5ObWIzSnRQU0owY21GdWMyeGhkR1VvTkRNMU1pNHpMREFwSWo0OGRYTmxJR1JoZEdFdFl6MGlNMFFpSUhoc2FXNXJPbWh5WldZOUlpTk5TbGd0TmpZdFZFVllMVTR0TTBRaUx6NDhMMmMrUEdjZ1pHRjBZUzF0Yld3dGJtOWtaVDBpYldraUlIUnlZVzV6Wm05eWJUMGlkSEpoYm5Oc1lYUmxLRFUwTURndU1Td3dLU0krUEhWelpTQmtZWFJoTFdNOUlqRkVORFl3SWlCNGJHbHVhenBvY21WbVBTSWpUVXBZTFRZMkxWUkZXQzFKTFRGRU5EWXdJaTgrUEM5blBqeG5JR1JoZEdFdGJXMXNMVzV2WkdVOUltMXZJaUIwY21GdWMyWnZjbTA5SW5SeVlXNXpiR0YwWlNnMU9EYzNMakVzTUNraVBqeDFjMlVnWkdGMFlTMWpQU0l5T0NJZ2VHeHBibXM2YUhKbFpqMGlJMDFLV0MwMk5pMVVSVmd0VGkweU9DSXZQand2Wno0OFp5QmtZWFJoTFcxdGJDMXViMlJsUFNKdGMzVmlJaUIwY21GdWMyWnZjbTA5SW5SeVlXNXpiR0YwWlNnMk1qWTJMakVzTUNraVBqeG5JR1JoZEdFdGJXMXNMVzV2WkdVOUltMXBJajQ4ZFhObElHUmhkR0V0WXowaU1VUTBNMFlpSUhoc2FXNXJPbWh5WldZOUlpTk5TbGd0TmpZdFZFVllMVWt0TVVRME0wWWlMejQ4TDJjK1BHY2daR0YwWVMxdGJXd3RibTlrWlQwaVZHVllRWFJ2YlNJZ2RISmhibk5tYjNKdFBTSjBjbUZ1YzJ4aGRHVW9OekUwTEMweE5UQXBJSE5qWVd4bEtEQXVOekEzS1NJZ1pHRjBZUzF0YW5ndGRHVjRZMnhoYzNNOUlrOVNSQ0krUEdjZ1pHRjBZUzF0Yld3dGJtOWtaVDBpYldraVBqeDFjMlVnWkdGMFlTMWpQU0l4UkRRelJpSWdlR3hwYm1zNmFISmxaajBpSTAxS1dDMDJOaTFVUlZndFNTMHhSRFF6UmlJdlBqd3ZaejQ4WnlCa1lYUmhMVzF0YkMxdWIyUmxQU0p0YVNJZ2RISmhibk5tYjNKdFBTSjBjbUZ1YzJ4aGRHVW9Oamd4TERBcElqNDhkWE5sSUdSaGRHRXRZejBpTVVRME5FVWlJSGhzYVc1ck9taHlaV1k5SWlOTlNsZ3ROall0VkVWWUxVa3RNVVEwTkVVaUx6NDhMMmMrUEdjZ1pHRjBZUzF0Yld3dGJtOWtaVDBpYldraUlIUnlZVzV6Wm05eWJUMGlkSEpoYm5Oc1lYUmxLREV5TVRBc01Da2lQangxYzJVZ1pHRjBZUzFqUFNJeFJEUTJNQ0lnZUd4cGJtczZhSEpsWmowaUkwMUtXQzAyTmkxVVJWZ3RTUzB4UkRRMk1DSXZQand2Wno0OFp5QmtZWFJoTFcxdGJDMXViMlJsUFNKdGFTSWdkSEpoYm5ObWIzSnRQU0owY21GdWMyeGhkR1VvTVRZM09Td3dLU0krUEhWelpTQmtZWFJoTFdNOUlqRkVORFl4SWlCNGJHbHVhenBvY21WbVBTSWpUVXBZTFRZMkxWUkZXQzFKTFRGRU5EWXhJaTgrUEM5blBqeG5JR1JoZEdFdGJXMXNMVzV2WkdVOUltMXBJaUIwY21GdWMyWnZjbTA5SW5SeVlXNXpiR0YwWlNneU1EUXdMREFwSWo0OGRYTmxJR1JoZEdFdFl6MGlNVVEwTkRVaUlIaHNhVzVyT21oeVpXWTlJaU5OU2xndE5qWXRWRVZZTFVrdE1VUTBORFVpTHo0OEwyYytQR2NnWkdGMFlTMXRiV3d0Ym05a1pUMGliV2tpSUhSeVlXNXpabTl5YlQwaWRISmhibk5zWVhSbEtESTNPVGtzTUNraVBqeDFjMlVnWkdGMFlTMWpQU0l4UkRRMU5pSWdlR3hwYm1zNmFISmxaajBpSTAxS1dDMDJOaTFVUlZndFNTMHhSRFExTmlJdlBqd3ZaejQ4WnlCa1lYUmhMVzF0YkMxdWIyUmxQU0p0YVNJZ2RISmhibk5tYjNKdFBTSjBjbUZ1YzJ4aGRHVW9NekUwTkN3d0tTSStQSFZ6WlNCa1lYUmhMV005SWpGRU5EVkNJaUI0YkdsdWF6cG9jbVZtUFNJalRVcFlMVFkyTFZSRldDMUpMVEZFTkRWQ0lpOCtQQzluUGp4bklHUmhkR0V0Ylcxc0xXNXZaR1U5SW0xcElpQjBjbUZ1YzJadmNtMDlJblJ5WVc1emJHRjBaU2d6TnpRMExEQXBJajQ4ZFhObElHUmhkR0V0WXowaU1VUTBOVFFpSUhoc2FXNXJPbWh5WldZOUlpTk5TbGd0TmpZdFZFVllMVWt0TVVRME5UUWlMejQ4TDJjK1BDOW5Qand2Wno0OFp5QmtZWFJoTFcxdGJDMXViMlJsUFNKVVpWaEJkRzl0SWlCa1lYUmhMVzFxZUMxMFpYaGpiR0Z6Y3owaVQxSkVJaUIwY21GdWMyWnZjbTA5SW5SeVlXNXpiR0YwWlNneE1EQXhOQzQ0TERBcElqNDhaeUJrWVhSaExXMXRiQzF1YjJSbFBTSnRieUlnZEhKaGJuTm1iM0p0UFNKMGNtRnVjMnhoZEdVb01DQXRNQzQxS1NJK1BIVnpaU0JrWVhSaExXTTlJamRESWlCNGJHbHVhenBvY21WbVBTSWpUVXBZTFRZMkxWUkZXQzFPTFRkRElpOCtQQzluUGp3dlp6NDhaeUJrWVhSaExXMXRiQzF1YjJSbFBTSnRhU0lnZEhKaGJuTm1iM0p0UFNKMGNtRnVjMnhoZEdVb01UQXlPVEl1T0N3d0tTSStQSFZ6WlNCa1lYUmhMV005SWpGRU5EUTJJaUI0YkdsdWF6cG9jbVZtUFNJalRVcFlMVFkyTFZSRldDMUpMVEZFTkRRMklpOCtQQzluUGp4bklHUmhkR0V0Ylcxc0xXNXZaR1U5SW0xcElpQjBjbUZ1YzJadmNtMDlJblJ5WVc1emJHRjBaU2d4TURrek55NDRMREFwSWo0OGRYTmxJR1JoZEdFdFl6MGlNVVEwTmpFaUlIaHNhVzVyT21oeVpXWTlJaU5OU2xndE5qWXRWRVZZTFVrdE1VUTBOakVpTHo0OEwyYytQR2NnWkdGMFlTMXRiV3d0Ym05a1pUMGliV2tpSUhSeVlXNXpabTl5YlQwaWRISmhibk5zWVhSbEtERXhNams0TGpnc01Da2lQangxYzJVZ1pHRjBZUzFqUFNJeFJEUTBSU0lnZUd4cGJtczZhSEpsWmowaUkwMUtXQzAyTmkxVVJWZ3RTUzB4UkRRMFJTSXZQand2Wno0OFp5QmtZWFJoTFcxdGJDMXViMlJsUFNKdGFTSWdkSEpoYm5ObWIzSnRQU0owY21GdWMyeGhkR1VvTVRFNE1qY3VPQ3d3S1NJK1BIVnpaU0JrWVhSaExXTTlJakZFTkRZeElpQjRiR2x1YXpwb2NtVm1QU0lqVFVwWUxUWTJMVlJGV0MxSkxURkVORFl4SWk4K1BDOW5QanhuSUdSaGRHRXRiVzFzTFc1dlpHVTlJbTFwSWlCMGNtRnVjMlp2Y20wOUluUnlZVzV6YkdGMFpTZ3hNakU0T0M0NExEQXBJajQ4ZFhObElHUmhkR0V0WXowaU1VUTBOaklpSUhoc2FXNXJPbWh5WldZOUlpTk5TbGd0TmpZdFZFVllMVWt0TVVRME5qSWlMejQ4TDJjK1BHY2daR0YwWVMxdGJXd3RibTlrWlQwaWJXa2lJSFJ5WVc1elptOXliVDBpZEhKaGJuTnNZWFJsS0RFeU56WXdMamdzTUNraVBqeDFjMlVnWkdGMFlTMWpQU0l4UkRRMk1DSWdlR3hwYm1zNmFISmxaajBpSTAxS1dDMDJOaTFVUlZndFNTMHhSRFEyTUNJdlBqd3ZaejQ4WnlCa1lYUmhMVzF0YkMxdWIyUmxQU0p0YnlJZ2RISmhibk5tYjNKdFBTSjBjbUZ1YzJ4aGRHVW9NVE15TWprdU9Dd3dLU0krUEhWelpTQmtZWFJoTFdNOUlqSTVJaUI0YkdsdWF6cG9jbVZtUFNJalRVcFlMVFkyTFZSRldDMU9MVEk1SWk4K1BDOW5QanhuSUdSaGRHRXRiVzFzTFc1dlpHVTlJbTF2SWlCMGNtRnVjMlp2Y20wOUluUnlZVzV6YkdGMFpTZ3hNemcwTVN3d0tTSStQSFZ6WlNCa1lYUmhMV005SWpKQ0lpQjRiR2x1YXpwb2NtVm1QU0lqVFVwWUxUWTJMVlJGV0MxT0xUSkNJaTgrUEM5blBqeG5JR1JoZEdFdGJXMXNMVzV2WkdVOUltMXBJaUIwY21GdWMyWnZjbTA5SW5SeVlXNXpiR0YwWlNneE5EZzBNUzR6TERBcElqNDhkWE5sSUdSaGRHRXRZejBpTVVRME5EWWlJSGhzYVc1ck9taHlaV1k5SWlOTlNsZ3ROall0VkVWWUxVa3RNVVEwTkRZaUx6NDhMMmMrUEdjZ1pHRjBZUzF0Yld3dGJtOWtaVDBpYldraUlIUnlZVzV6Wm05eWJUMGlkSEpoYm5Oc1lYUmxLREUxTkRnMkxqTXNNQ2tpUGp4MWMyVWdaR0YwWVMxalBTSXhSRFEyTVNJZ2VHeHBibXM2YUhKbFpqMGlJMDFLV0MwMk5pMVVSVmd0U1MweFJEUTJNU0l2UGp3dlp6NDhaeUJrWVhSaExXMXRiQzF1YjJSbFBTSnRhU0lnZEhKaGJuTm1iM0p0UFNKMGNtRnVjMnhoZEdVb01UVTRORGN1TXl3d0tTSStQSFZ6WlNCa1lYUmhMV005SWpGRU5EUkZJaUI0YkdsdWF6cG9jbVZtUFNJalRVcFlMVFkyTFZSRldDMUpMVEZFTkRSRklpOCtQQzluUGp4bklHUmhkR0V0Ylcxc0xXNXZaR1U5SW0xcElpQjBjbUZ1YzJadmNtMDlJblJ5WVc1emJHRjBaU2d4TmpNM05pNHpMREFwSWo0OGRYTmxJR1JoZEdFdFl6MGlNVVEwTmpFaUlIaHNhVzVyT21oeVpXWTlJaU5OU2xndE5qWXRWRVZZTFVrdE1VUTBOakVpTHo0OEwyYytQR2NnWkdGMFlTMXRiV3d0Ym05a1pUMGliV2tpSUhSeVlXNXpabTl5YlQwaWRISmhibk5zWVhSbEtERTJOek0zTGpNc01Da2lQangxYzJVZ1pHRjBZUzFqUFNJeFJEUTJNaUlnZUd4cGJtczZhSEpsWmowaUkwMUtXQzAyTmkxVVJWZ3RTUzB4UkRRMk1pSXZQand2Wno0OFp5QmtZWFJoTFcxdGJDMXViMlJsUFNKdGFTSWdkSEpoYm5ObWIzSnRQU0owY21GdWMyeGhkR1VvTVRjek1Ea3VNeXd3S1NJK1BIVnpaU0JrWVhSaExXTTlJakZFTkRZd0lpQjRiR2x1YXpwb2NtVm1QU0lqVFVwWUxUWTJMVlJGV0MxSkxURkVORFl3SWk4K1BDOW5Qand2Wno0OEwyYytQQzl6ZG1jKyIsCgkiUmVhbFZpZXdTaXplSnNvbiIgOiAie1wiaGVpZ2h0XCI6MzY4LFwid2lkdGhcIjo2MjY4fSIKfQo="/>
    </extobj>
    <extobj name="2384804F-3998-4D57-9195-F3826E402611-9">
      <extobjdata type="2384804F-3998-4D57-9195-F3826E402611" data="ewoJIkltZ1NldHRpbmdKc29uIiA6ICJ7XCJoZWlnaHRcIjoyMi4zMjE0Mjg1NzE0Mjg1NyxcIndpZHRoXCI6MTQ4LjIxNDI4NTcxNDI4NTd9IiwKCSJMYXRleCIgOiAiXFx2YXJwaGkgPSAyIGFyY3NpbihcXHNxcnR7Ukx9KSIsCgkiTGF0ZXhJbWdCYXNlNjQiIDogIlBITjJaeUI0Yld4dWN6MGlhSFIwY0RvdkwzZDNkeTUzTXk1dmNtY3ZNakF3TUM5emRtY2lJSGRwWkhSb1BTSXhPQzQ1TnpKbGVDSWdhR1ZwWjJoMFBTSXlMamcwTW1WNElpQnliMnhsUFNKcGJXY2lJR1p2WTNWellXSnNaVDBpWm1Gc2MyVWlJSFpwWlhkQ2IzZzlJakFnTFRFd01EWXVNeUE0TXpnMUxqWWdNVEkxTmk0eklpQjRiV3h1Y3pwNGJHbHVhejBpYUhSMGNEb3ZMM2QzZHk1M015NXZjbWN2TVRrNU9TOTRiR2x1YXlJZ1lYSnBZUzFvYVdSa1pXNDlJblJ5ZFdVaUlITjBlV3hsUFNKMlpYSjBhV05oYkMxaGJHbG5iam9nTFRBdU5UWTJaWGc3SUcxaGVDMTNhV1IwYURvZ09UZ2xPeUkrUEdSbFpuTStQSEJoZEdnZ2FXUTlJazFLV0MwM0xWUkZXQzFKTFRGRU56RXhJaUJrUFNKTk9USWdNakV3VVRreUlERTNOaUF4TURZZ01UUTVWREUwTWlBeE1EaFVNVGcxSURnMVZESXlNQ0EzTWt3eU16VWdOekJNTWpNM0lEY3hUREkxTUNBeE1USlJNalk0SURFM01DQXlPRE1nTWpFeFZETXlNaUF5T1RsVU16Y3dJRE0zTlZRME1qa2dOREl6VkRVd01pQTBOREpSTlRRM0lEUTBNaUExT0RJZ05ERXdWRFl4T0NBek1ESlJOakU0SURJeU5DQTFOelVnTVRVeVZEUTFOeUF6TlZReU9Ua2dMVEV3VVRJM015QXRNVEFnTWpjeklDMHhNa3d5TmpZZ0xUUTRVVEkyTUNBdE9ETWdNalV5SUMweE1qVlVNalF4SUMweE56bFJNak0ySUMweU1ETWdNakUxSUMweU1USlJNakEwSUMweU1UZ2dNVGt3SUMweU1UaFJNVFU1SUMweU1UVWdNVFU1SUMweE9EVlJNVFU1SUMweE56VWdNakUwSUMweVRESXdPU0F3VVRJd05DQXlJREU1TlNBMVZERTNNeUF4TkZReE5EY2dNamhVTVRJd0lEUTJWRGswSURjeFZEY3hJREV3TTFRMU5pQXhOREpVTlRBZ01Ua3dVVFV3SURJek9DQTNOaUF6TVRGVU1UUTVJRFF6TVVneE5qSlJNVGd6SURRek1TQXhPRE1nTkRJelVURTRNeUEwTVRjZ01UYzFJRFF3T1ZFeE16UWdNell4SURFeE5DQXpNREJVT1RJZ01qRXdXazAxTnpRZ01qYzRVVFUzTkNBek1qQWdOVFV3SURNME5GUTBPRFlnTXpZNVVUUXpOeUF6TmprZ016azBJRE15T1ZRek1qTWdNakU0VVRNd09TQXhPRFFnTWprMUlERXdPVXd5T0RZZ05qUlJNekEwSURZeUlETXdOaUEyTWxFME1qTWdOaklnTkRrNElERXpNVlExTnpRZ01qYzRXaUl2UGp4d1lYUm9JR2xrUFNKTlNsZ3RO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GN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GN0VkVWWUxVa3RNVVEwTkVVaUlHUTlJazB6TXlBeE5UZFJNek1nTWpVNElERXdPU0F6TkRsVU1qZ3dJRFEwTVZFek16RWdORFF4SURNM01DQXpPVEpSTXpnMklEUXlNaUEwTVRZZ05ESXlVVFF5T1NBME1qSWdORE01SURReE5GUTBORGtnTXprMFVUUTBPU0F6T0RFZ05ERXlJREl6TkZRek56UWdOamhSTXpjMElEUXpJRE00TVNBek5WUTBNRElnTWpaUk5ERXhJREkzSURReU1pQXpOVkUwTkRNZ05UVWdORFl6SURFek1WRTBOamtnTVRVeElEUTNNeUF4TlRKUk5EYzFJREUxTXlBME9ETWdNVFV6U0RRNE4xRTFNRFlnTVRVeklEVXdOaUF4TkRSUk5UQTJJREV6T0NBMU1ERWdNVEUzVkRRNE1TQTJNMVEwTkRrZ01UTlJORE0ySURBZ05ERTNJQzA0VVRRd09TQXRNVEFnTXpreklDMHhNRkV6TlRrZ0xURXdJRE16TmlBMVZETXdOaUF6Tmt3ek1EQWdOVEZSTWprNUlEVXlJREk1TmlBMU1GRXlPVFFnTkRnZ01qa3lJRFEyVVRJek15QXRNVEFnTVRjeUlDMHhNRkV4TVRjZ0xURXdJRGMxSURNd1ZETXpJREUxTjFwTk16VXhJRE15T0ZFek5URWdNek0wSURNME5pQXpOVEJVTXpJeklETTROVlF5TnpjZ05EQTFVVEkwTWlBME1EVWdNakV3SURNM05GUXhOakFnTWprelVURXpNU0F5TVRRZ01URTVJREV5T1ZFeE1Ua2dNVEkySURFeE9TQXhNVGhVTVRFNElERXdObEV4TVRnZ05qRWdNVE0ySURRMFZERTNPU0F5TmxFeU1UY2dNallnTWpVMElEVTVWREk1T0NBeE1UQlJNekF3SURFeE5DQXpNalVnTWpFM1ZETTFNU0F6TWpoYUlpOCtQSEJoZEdnZ2FXUTlJazFLV0MwM0xWUkZXQzFKTFRGRU5EVkdJaUJrUFNKTk1qRWdNamczVVRJeUlESTVNQ0F5TXlBeU9UVlVNamdnTXpFM1ZETTRJRE0wT0ZRMU15QXpPREZVTnpNZ05ERXhWRGs1SURRek0xUXhNeklnTkRReVVURTJNU0EwTkRJZ01UZ3pJRFF6TUZReU1UUWdOREE0VkRJeU5TQXpPRGhSTWpJM0lETTRNaUF5TWpnZ016Z3lWREl6TmlBek9EbFJNamcwSURRME1TQXpORGNnTkRReFNETTFNRkV6T1RnZ05EUXhJRFF5TWlBME1EQlJORE13SURNNE1TQTBNekFnTXpZelVUUXpNQ0F6TXpNZ05ERTNJRE14TlZRek9URWdNamt5VkRNMk5pQXlPRGhSTXpRMklESTRPQ0F6TXpRZ01qazVWRE15TWlBek1qaFJNekl5SURNM05pQXpOemdnTXpreVVUTTFOaUEwTURVZ016UXlJRFF3TlZFeU9EWWdOREExSURJek9TQXpNekZSTWpJNUlETXhOU0F5TWpRZ01qazRWREU1TUNBeE5qVlJNVFUySURJMUlERTFNU0F4TmxFeE16Z2dMVEV4SURFd09DQXRNVEZST1RVZ0xURXhJRGczSUMwMVZEYzJJRGRVTnpRZ01UZFJOelFnTXpBZ01URTBJREU0T1ZReE5UUWdNelkyVVRFMU5DQTBNRFVnTVRJNElEUXdOVkV4TURjZ05EQTFJRGt5SURNM04xUTJPQ0F6TVRaVU5UY2dNamd3VVRVMUlESTNPQ0EwTVNBeU56aElNamRSTWpFZ01qZzBJREl4SURJNE4xb2lMejQ4Y0dGMGFDQnBaRDBpVFVwWUxUY3RWRVZZTFVrdE1VUTBOVEFpSUdROUlrMHpOQ0F4TlRsUk16UWdNalk0SURFeU1DQXpOVFZVTXpBMklEUTBNbEV6TmpJZ05EUXlJRE01TkNBME1UaFVOREkzSURNMU5WRTBNamNnTXpJMklEUXdPQ0F6TURaVU16WXdJREk0TlZFek5ERWdNamcxSURNek1DQXlPVFZVTXpFNUlETXlOVlF6TXpBZ016VTVWRE0xTWlBek9EQlVNelkySURNNE5rZ3pOamRSTXpZM0lETTRPQ0F6TmpFZ016a3lWRE0wTUNBME1EQlVNekEySURRd05GRXlOellnTkRBMElESTBPU0F6T1RCUk1qSTRJRE00TVNBeU1EWWdNelU1VVRFMk1pQXpNVFVnTVRReUlESXpOVlF4TWpFZ01URTVVVEV5TVNBM015QXhORGNnTlRCUk1UWTVJREkySURJd05TQXlOa2d5TURsUk16SXhJREkySURNNU5DQXhNVEZSTkRBeklERXlNU0EwTURZZ01USXhVVFF4TUNBeE1qRWdOREU1SURFeE1sUTBNamtnT1RoVU5ESXdJRGd6VkRNNU1TQTFOVlF6TkRZZ01qVlVNamd5SURCVU1qQXlJQzB4TVZFeE1qY2dMVEV4SURneElETTNWRE0wSURFMU9Wb2lMejQ4Y0dGMGFDQnBaRDBpVFVwWUxUY3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0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Az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55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nkxVVJWZ3RUaTB5TWpGQklpQmtQU0pOT1RVZ01UYzRVVGc1SURFM09DQTRNU0F4T0RaVU56SWdNakF3VkRFd015QXlNekJVTVRZNUlESTRNRlF5TURjZ016QTVVVEl3T1NBek1URWdNakV5SURNeE1VZ3lNVE5STWpFNUlETXhNU0F5TWpjZ01qazBWREk0TVNBeE56ZFJNekF3SURFek5DQXpNVElnTVRBNFRETTVOeUF0TnpkUk16azRJQzAzTnlBMU1ERWdNVE0yVkRjd055QTFOalZVT0RFMElEYzRObEU0TWpBZ09EQXdJRGd6TkNBNE1EQlJPRFF4SURnd01DQTRORFlnTnprMFZEZzFNeUEzT0RKV056YzJURFl5TUNBeU9UTk1NemcxSUMweE9UTlJNemd4SUMweU1EQWdNelkySUMweU1EQlJNelUzSUMweU1EQWdNelUwSUMweE9UZFJNelV5SUMweE9UVWdNalUySURFMVRERTJNQ0F5TWpWTU1UUTBJREl4TkZFeE1qa2dNakF5SURFeE15QXhPVEJVT1RVZ01UYzRXaUl2UGp4d1lYUm9JR2xrUFNKTlNsZ3ROeTFVUlZndFNTMHhSRFEwTlNJZ1pEMGlUVEl6TUNBMk16ZFJNakF6SURZek55QXhPVGdnTmpNNFZERTVNeUEyTkRsUk1Ua3pJRFkzTmlBeU1EUWdOamd5VVRJd05pQTJPRE1nTXpjNElEWTRNMUUxTlRBZ05qZ3lJRFUyTkNBMk9EQlJOakl3SURZM01pQTJOVGdnTmpVeVZEY3hNaUEyTURaVU56TXpJRFUyTTFRM016a2dOVEk1VVRjek9TQTBPRFFnTnpFd0lEUTBOVlEyTkRNZ016ZzFWRFUzTmlBek5URlVOVE00SURNek9FdzFORFVnTXpNelVUWXhNaUF5T1RVZ05qRXlJREl5TTFFMk1USWdNakV5SURZd055QXhOakpVTmpBeUlEZ3dWamN4VVRZd01pQTFNeUEyTURNZ05ETlVOakUwSURJMVZEWTBNQ0F4TmxFMk5qZ2dNVFlnTmpnMklETTRWRGN4TWlBNE5WRTNNVGNnT1RrZ056SXdJREV3TWxRM016VWdNVEExVVRjMU5TQXhNRFVnTnpVMUlEa3pVVGMxTlNBM05TQTNNekVnTXpaUk5qa3pJQzB5TVNBMk5ERWdMVEl4U0RZek1sRTFOekVnTFRJeElEVXpNU0EwVkRRNE55QTRNbEUwT0RjZ01UQTVJRFV3TWlBeE5qWlVOVEUzSURJek9WRTFNVGNnTWprd0lEUTNOQ0F6TVROUk5EVTVJRE15TUNBME5Ea2dNekl4VkRNM09DQXpNak5JTXpBNVRESTNOeUF4T1ROUk1qUTBJRFl4SURJME5DQTFPVkV5TkRRZ05UVWdNalExSURVMFZESTFNaUExTUZReU5qa2dORGhVTXpBeUlEUTJTRE16TTFFek16a2dNemdnTXpNNUlETTNWRE16TmlBeE9WRXpNeklnTmlBek1qWWdNRWd6TVRGUk1qYzFJRElnTVRnd0lESlJNVFEySURJZ01URTNJREpVTnpFZ01sUTFNQ0F4VVRNeklERWdNek1nTVRCUk16TWdNVElnTXpZZ01qUlJOREVnTkRNZ05EWWdORFZSTlRBZ05EWWdOakVnTkRaSU5qZFJPVFFnTkRZZ01USTNJRFE1VVRFME1TQTFNaUF4TkRZZ05qRlJNVFE1SURZMUlESXhPQ0F6TXpsVU1qZzNJRFl5T0ZFeU9EY2dOak0xSURJek1DQTJNemRhVFRZek1DQTFOVFJSTmpNd0lEVTROaUEyTURrZ05qQTRWRFV5TXlBMk16WlJOVEl4SURZek5pQTFNREFnTmpNMlZEUTJNaUEyTXpkSU5EUXdVVE01TXlBMk16Y2dNemcySURZeU4xRXpPRFVnTmpJMElETTFNaUEwT1RSVU16RTVJRE0yTVZFek1Ua2dNell3SURNNE9DQXpOakJSTkRZMklETTJNU0EwT1RJZ016WTNVVFUxTmlBek56Y2dOVGt5SURReU5sRTJNRGdnTkRRNUlEWXhPU0EwT0RaVU5qTXdJRFUxTkZvaUx6NDhjR0YwYUNCcFpEMGlUVXBZTFRj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GNHRjBhQ0JwWkQwaVRVcFlMVGN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Y3hNU0lnZUd4cGJtczZhSEpsWmowaUkwMUtXQzAzTFZSRldDMUpMVEZFTnpFeElpOCtQQzluUGp4bklHUmhkR0V0Ylcxc0xXNXZaR1U5SW0xdklpQjBjbUZ1YzJadmNtMDlJblJ5WVc1emJHRjBaU2c1TXpFdU9Dd3dLU0krUEhWelpTQmtZWFJoTFdNOUlqTkVJaUI0YkdsdWF6cG9jbVZtUFNJalRVcFlMVGN0VkVWWUxVNHRNMFFpTHo0OEwyYytQR2NnWkdGMFlTMXRiV3d0Ym05a1pUMGliVzRpSUhSeVlXNXpabTl5YlQwaWRISmhibk5zWVhSbEtERTVPRGN1Tml3d0tTSStQSFZ6WlNCa1lYUmhMV005SWpNeUlpQjRiR2x1YXpwb2NtVm1QU0lqVFVwWUxUY3RWRVZZTFU0dE16SWlMejQ4TDJjK1BHY2daR0YwWVMxdGJXd3RibTlrWlQwaWJXa2lJSFJ5WVc1elptOXliVDBpZEhKaGJuTnNZWFJsS0RJME9EY3VOaXd3S1NJK1BIVnpaU0JrWVhSaExXTTlJakZFTkRSRklpQjRiR2x1YXpwb2NtVm1QU0lqVFVwWUxUY3RWRVZZTFVrdE1VUTBORVVpTHo0OEwyYytQR2NnWkdGMFlTMXRiV3d0Ym05a1pUMGliV2tpSUhSeVlXNXpabTl5YlQwaWRISmhibk5zWVhSbEtETXdNVFl1Tml3d0tTSStQSFZ6WlNCa1lYUmhMV005SWpGRU5EVkdJaUI0YkdsdWF6cG9jbVZtUFNJalRVcFlMVGN0VkVWWUxVa3RNVVEwTlVZaUx6NDhMMmMrUEdjZ1pHRjBZUzF0Yld3dGJtOWtaVDBpYldraUlIUnlZVzV6Wm05eWJUMGlkSEpoYm5Oc1lYUmxLRE0wTmpjdU5pd3dLU0krUEhWelpTQmtZWFJoTFdNOUlqRkVORFV3SWlCNGJHbHVhenBvY21WbVBTSWpUVXBZTFRjdFZFVllMVWt0TVVRME5UQWlMejQ4TDJjK1BHY2daR0YwWVMxdGJXd3RibTlrWlQwaWJXa2lJSFJ5WVc1elptOXliVDBpZEhKaGJuTnNZWFJsS0RNNU1EQXVOaXd3S1NJK1BIVnpaU0JrWVhSaExXTTlJakZFTkRZd0lpQjRiR2x1YXpwb2NtVm1QU0lqVFVwWUxUY3RWRVZZTFVrdE1VUTBOakFpTHo0OEwyYytQR2NnWkdGMFlTMXRiV3d0Ym05a1pUMGliV2tpSUhSeVlXNXpabTl5YlQwaWRISmhibk5zWVhSbEtEUXpOamt1Tml3d0tTSStQSFZ6WlNCa1lYUmhMV005SWpGRU5EVTJJaUI0YkdsdWF6cG9jbVZtUFNJalRVcFlMVGN0VkVWWUxVa3RNVVEwTlRZaUx6NDhMMmMrUEdjZ1pHRjBZUzF0Yld3dGJtOWtaVDBpYldraUlIUnlZVzV6Wm05eWJUMGlkSEpoYm5Oc1lYUmxLRFEzTVRRdU5pd3dLU0krUEhWelpTQmtZWFJoTFdNOUlqRkVORFZDSWlCNGJHbHVhenBvY21WbVBTSWpUVXBZTFRjdFZFVllMVWt0TVVRME5VSWlMejQ4TDJjK1BHY2daR0YwWVMxdGJXd3RibTlrWlQwaWJXOGlJSFJ5WVc1elptOXliVDBpZEhKaGJuTnNZWFJsS0RVek1UUXVOaXd3S1NJK1BIVnpaU0JrWVhSaExXTTlJakk0SWlCNGJHbHVhenBvY21WbVBTSWpUVXBZTFRjdFZFVllMVTR0TWpnaUx6NDhMMmMrUEdjZ1pHRjBZUzF0Yld3dGJtOWtaVDBpYlhOeGNuUWlJSFJ5WVc1elptOXliVDBpZEhKaGJuTnNZWFJsS0RVM01ETXVOaXd3S1NJK1BHY2dkSEpoYm5ObWIzSnRQU0owY21GdWMyeGhkR1VvT0RVekxEQXBJajQ4WnlCa1lYUmhMVzF0YkMxdWIyUmxQU0p0YVNJK1BIVnpaU0JrWVhSaExXTTlJakZFTkRRMUlpQjRiR2x1YXpwb2NtVm1QU0lqVFVwWUxUY3RWRVZZTFVrdE1VUTBORFVpTHo0OEwyYytQR2NnWkdGMFlTMXRiV3d0Ym05a1pUMGliV2tpSUhSeVlXNXpabTl5YlQwaWRISmhibk5zWVhSbEtEYzFPU3d3S1NJK1BIVnpaU0JrWVhSaExXTTlJakZFTkROR0lpQjRiR2x1YXpwb2NtVm1QU0lqVFVwWUxUY3RWRVZZTFVrdE1VUTBNMFlpTHo0OEwyYytQQzluUGp4bklHUmhkR0V0Ylcxc0xXNXZaR1U5SW0xdklpQjBjbUZ1YzJadmNtMDlJblJ5WVc1emJHRjBaU2d3TERFME5pNHpLU0krUEhWelpTQmtZWFJoTFdNOUlqSXlNVUVpSUhoc2FXNXJPbWh5WldZOUlpTk5TbGd0TnkxVVJWZ3RUaTB5TWpGQklpOCtQQzluUGp4eVpXTjBJSGRwWkhSb1BTSXhORFF3SWlCb1pXbG5hSFE5SWpZd0lpQjRQU0k0TlRNaUlIazlJamc0Tmk0eklpOCtQQzluUGp4bklHUmhkR0V0Ylcxc0xXNXZaR1U5SW0xdklpQjBjbUZ1YzJadmNtMDlJblJ5WVc1emJHRjBaU2czT1RrMkxqWXNNQ2tpUGp4MWMyVWdaR0YwWVMxalBTSXlPU0lnZUd4cGJtczZhSEpsWmowaUkwMUtXQzAzTFZSRldDMU9MVEk1SWk4K1BDOW5Qand2Wno0OEwyYytQQzl6ZG1jKyIsCgkiUmVhbFZpZXdTaXplSnNvbiIgOiAie1wiaGVpZ2h0XCI6NDQ2LjQyODU2NTk3OTAwMzksXCJ3aWR0aFwiOjI5NjQuMjg1NTgzNDk2MDkzOH0iCn0K"/>
    </extobj>
  </extobjs>
</s:customData>
</file>

<file path=customXml/itemProps1.xml><?xml version="1.0" encoding="utf-8"?>
<ds:datastoreItem xmlns:ds="http://schemas.openxmlformats.org/officeDocument/2006/customXml" ds:itemID="{76ADB757-DDAF-43DD-AAE8-56C5FC69D1D0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24</Words>
  <Application>Microsoft Office PowerPoint</Application>
  <PresentationFormat>Произвольный</PresentationFormat>
  <Paragraphs>20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微软雅黑</vt:lpstr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Vadim Khaitov</cp:lastModifiedBy>
  <cp:revision>11</cp:revision>
  <dcterms:created xsi:type="dcterms:W3CDTF">2025-07-23T00:59:00Z</dcterms:created>
  <dcterms:modified xsi:type="dcterms:W3CDTF">2025-11-29T21:38:36Z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1049-12.2.0.23155</vt:lpwstr>
  </property>
  <property fmtid="{D5CDD505-2E9C-101B-9397-08002B2CF9AE}" pid="3" name="ICV">
    <vt:lpwstr>41F0DFB0DC1C4A968A5037C56E666A5F_11</vt:lpwstr>
  </property>
</Properties>
</file>